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1" r:id="rId5"/>
  </p:sldMasterIdLst>
  <p:notesMasterIdLst>
    <p:notesMasterId r:id="rId29"/>
  </p:notesMasterIdLst>
  <p:handoutMasterIdLst>
    <p:handoutMasterId r:id="rId30"/>
  </p:handoutMasterIdLst>
  <p:sldIdLst>
    <p:sldId id="567" r:id="rId6"/>
    <p:sldId id="586" r:id="rId7"/>
    <p:sldId id="587" r:id="rId8"/>
    <p:sldId id="588" r:id="rId9"/>
    <p:sldId id="590" r:id="rId10"/>
    <p:sldId id="589" r:id="rId11"/>
    <p:sldId id="591" r:id="rId12"/>
    <p:sldId id="592" r:id="rId13"/>
    <p:sldId id="593" r:id="rId14"/>
    <p:sldId id="594" r:id="rId15"/>
    <p:sldId id="595" r:id="rId16"/>
    <p:sldId id="596" r:id="rId17"/>
    <p:sldId id="597" r:id="rId18"/>
    <p:sldId id="599" r:id="rId19"/>
    <p:sldId id="600" r:id="rId20"/>
    <p:sldId id="601" r:id="rId21"/>
    <p:sldId id="602" r:id="rId22"/>
    <p:sldId id="603" r:id="rId23"/>
    <p:sldId id="604" r:id="rId24"/>
    <p:sldId id="607" r:id="rId25"/>
    <p:sldId id="598" r:id="rId26"/>
    <p:sldId id="605" r:id="rId27"/>
    <p:sldId id="606" r:id="rId28"/>
  </p:sldIdLst>
  <p:sldSz cx="12192000" cy="6858000"/>
  <p:notesSz cx="9775825" cy="6645275"/>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DE8BF54A-1323-4403-83F8-D7B5510C9D53}">
          <p14:sldIdLst>
            <p14:sldId id="567"/>
            <p14:sldId id="586"/>
            <p14:sldId id="587"/>
            <p14:sldId id="588"/>
            <p14:sldId id="590"/>
            <p14:sldId id="589"/>
            <p14:sldId id="591"/>
            <p14:sldId id="592"/>
            <p14:sldId id="593"/>
            <p14:sldId id="594"/>
            <p14:sldId id="595"/>
            <p14:sldId id="596"/>
            <p14:sldId id="597"/>
            <p14:sldId id="599"/>
            <p14:sldId id="600"/>
            <p14:sldId id="601"/>
            <p14:sldId id="602"/>
            <p14:sldId id="603"/>
            <p14:sldId id="604"/>
            <p14:sldId id="607"/>
            <p14:sldId id="598"/>
            <p14:sldId id="605"/>
            <p14:sldId id="606"/>
          </p14:sldIdLst>
        </p14:section>
      </p14:sectionLst>
    </p:ex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4C"/>
    <a:srgbClr val="7E007C"/>
    <a:srgbClr val="ECCC43"/>
    <a:srgbClr val="0EEEBA"/>
    <a:srgbClr val="ECCD41"/>
    <a:srgbClr val="F0D03F"/>
    <a:srgbClr val="E8CB41"/>
    <a:srgbClr val="E8602E"/>
    <a:srgbClr val="23CEF9"/>
    <a:srgbClr val="28C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3BA8C-94F9-46EE-8318-23C30858F7B6}" v="26" dt="2020-03-05T10:06:36.149"/>
    <p1510:client id="{369F4953-9261-44CA-9B8A-0F0DF2FDD5C1}" v="103" dt="2020-03-05T11:08:06.306"/>
    <p1510:client id="{58E2A34F-F942-47BA-A236-F09668BF4054}" v="332" dt="2020-03-04T16:41:35.440"/>
    <p1510:client id="{B5DF329C-2C0B-46DC-B928-A084146E7884}" v="89" dt="2020-03-05T11:51:15.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3285" autoAdjust="0"/>
  </p:normalViewPr>
  <p:slideViewPr>
    <p:cSldViewPr snapToGrid="0" snapToObjects="1" showGuides="1">
      <p:cViewPr varScale="1">
        <p:scale>
          <a:sx n="80" d="100"/>
          <a:sy n="80" d="100"/>
        </p:scale>
        <p:origin x="1056" y="58"/>
      </p:cViewPr>
      <p:guideLst>
        <p:guide pos="3840"/>
        <p:guide orient="horz" pos="3770"/>
      </p:guideLst>
    </p:cSldViewPr>
  </p:slideViewPr>
  <p:outlineViewPr>
    <p:cViewPr>
      <p:scale>
        <a:sx n="33" d="100"/>
        <a:sy n="33" d="100"/>
      </p:scale>
      <p:origin x="0" y="-6120"/>
    </p:cViewPr>
  </p:outlineViewPr>
  <p:notesTextViewPr>
    <p:cViewPr>
      <p:scale>
        <a:sx n="1" d="1"/>
        <a:sy n="1" d="1"/>
      </p:scale>
      <p:origin x="0" y="0"/>
    </p:cViewPr>
  </p:notesTextViewPr>
  <p:sorterViewPr>
    <p:cViewPr>
      <p:scale>
        <a:sx n="66" d="100"/>
        <a:sy n="66" d="100"/>
      </p:scale>
      <p:origin x="0" y="-3885"/>
    </p:cViewPr>
  </p:sorterViewPr>
  <p:notesViewPr>
    <p:cSldViewPr snapToGrid="0" snapToObjects="1" showGuides="1">
      <p:cViewPr varScale="1">
        <p:scale>
          <a:sx n="118" d="100"/>
          <a:sy n="118" d="100"/>
        </p:scale>
        <p:origin x="208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voss" userId="6785c3b0d69b5fb9" providerId="LiveId" clId="{0BE3BA8C-94F9-46EE-8318-23C30858F7B6}"/>
    <pc:docChg chg="undo custSel addSld delSld modSld sldOrd delSection modSection">
      <pc:chgData name="stephanie voss" userId="6785c3b0d69b5fb9" providerId="LiveId" clId="{0BE3BA8C-94F9-46EE-8318-23C30858F7B6}" dt="2020-03-05T10:06:47.118" v="630" actId="478"/>
      <pc:docMkLst>
        <pc:docMk/>
      </pc:docMkLst>
      <pc:sldChg chg="modSp del">
        <pc:chgData name="stephanie voss" userId="6785c3b0d69b5fb9" providerId="LiveId" clId="{0BE3BA8C-94F9-46EE-8318-23C30858F7B6}" dt="2020-03-05T09:52:37.234" v="88" actId="47"/>
        <pc:sldMkLst>
          <pc:docMk/>
          <pc:sldMk cId="1792101053" sldId="462"/>
        </pc:sldMkLst>
        <pc:spChg chg="mod">
          <ac:chgData name="stephanie voss" userId="6785c3b0d69b5fb9" providerId="LiveId" clId="{0BE3BA8C-94F9-46EE-8318-23C30858F7B6}" dt="2020-03-05T09:51:39.136" v="33" actId="20577"/>
          <ac:spMkLst>
            <pc:docMk/>
            <pc:sldMk cId="1792101053" sldId="462"/>
            <ac:spMk id="3" creationId="{00000000-0000-0000-0000-000000000000}"/>
          </ac:spMkLst>
        </pc:spChg>
      </pc:sldChg>
      <pc:sldChg chg="del">
        <pc:chgData name="stephanie voss" userId="6785c3b0d69b5fb9" providerId="LiveId" clId="{0BE3BA8C-94F9-46EE-8318-23C30858F7B6}" dt="2020-03-05T10:06:28.790" v="613" actId="47"/>
        <pc:sldMkLst>
          <pc:docMk/>
          <pc:sldMk cId="3009431443" sldId="554"/>
        </pc:sldMkLst>
      </pc:sldChg>
      <pc:sldChg chg="modSp add ord">
        <pc:chgData name="stephanie voss" userId="6785c3b0d69b5fb9" providerId="LiveId" clId="{0BE3BA8C-94F9-46EE-8318-23C30858F7B6}" dt="2020-03-05T09:52:33.853" v="87"/>
        <pc:sldMkLst>
          <pc:docMk/>
          <pc:sldMk cId="282970528" sldId="555"/>
        </pc:sldMkLst>
        <pc:spChg chg="mod">
          <ac:chgData name="stephanie voss" userId="6785c3b0d69b5fb9" providerId="LiveId" clId="{0BE3BA8C-94F9-46EE-8318-23C30858F7B6}" dt="2020-03-05T09:52:21.722" v="74" actId="20577"/>
          <ac:spMkLst>
            <pc:docMk/>
            <pc:sldMk cId="282970528" sldId="555"/>
            <ac:spMk id="2" creationId="{EB1A2A78-52B8-4C97-B8F4-6EC5E3DEA7E5}"/>
          </ac:spMkLst>
        </pc:spChg>
        <pc:spChg chg="mod">
          <ac:chgData name="stephanie voss" userId="6785c3b0d69b5fb9" providerId="LiveId" clId="{0BE3BA8C-94F9-46EE-8318-23C30858F7B6}" dt="2020-03-05T09:52:26.911" v="85" actId="20577"/>
          <ac:spMkLst>
            <pc:docMk/>
            <pc:sldMk cId="282970528" sldId="555"/>
            <ac:spMk id="3" creationId="{4F1E28CB-1FF3-4B33-A1D5-14C1324C1804}"/>
          </ac:spMkLst>
        </pc:spChg>
      </pc:sldChg>
      <pc:sldChg chg="del">
        <pc:chgData name="stephanie voss" userId="6785c3b0d69b5fb9" providerId="LiveId" clId="{0BE3BA8C-94F9-46EE-8318-23C30858F7B6}" dt="2020-03-05T09:52:04.243" v="46" actId="47"/>
        <pc:sldMkLst>
          <pc:docMk/>
          <pc:sldMk cId="1567598748" sldId="555"/>
        </pc:sldMkLst>
      </pc:sldChg>
      <pc:sldChg chg="add del">
        <pc:chgData name="stephanie voss" userId="6785c3b0d69b5fb9" providerId="LiveId" clId="{0BE3BA8C-94F9-46EE-8318-23C30858F7B6}" dt="2020-03-05T09:54:08.095" v="112" actId="47"/>
        <pc:sldMkLst>
          <pc:docMk/>
          <pc:sldMk cId="2278263266" sldId="556"/>
        </pc:sldMkLst>
      </pc:sldChg>
      <pc:sldChg chg="modSp add">
        <pc:chgData name="stephanie voss" userId="6785c3b0d69b5fb9" providerId="LiveId" clId="{0BE3BA8C-94F9-46EE-8318-23C30858F7B6}" dt="2020-03-05T09:53:51.523" v="110" actId="20577"/>
        <pc:sldMkLst>
          <pc:docMk/>
          <pc:sldMk cId="2557166443" sldId="557"/>
        </pc:sldMkLst>
        <pc:spChg chg="mod">
          <ac:chgData name="stephanie voss" userId="6785c3b0d69b5fb9" providerId="LiveId" clId="{0BE3BA8C-94F9-46EE-8318-23C30858F7B6}" dt="2020-03-05T09:53:51.523" v="110" actId="20577"/>
          <ac:spMkLst>
            <pc:docMk/>
            <pc:sldMk cId="2557166443" sldId="557"/>
            <ac:spMk id="2" creationId="{23445CDF-E823-46FB-B660-2DFF2897B0E4}"/>
          </ac:spMkLst>
        </pc:spChg>
      </pc:sldChg>
      <pc:sldChg chg="addSp delSp modSp add del">
        <pc:chgData name="stephanie voss" userId="6785c3b0d69b5fb9" providerId="LiveId" clId="{0BE3BA8C-94F9-46EE-8318-23C30858F7B6}" dt="2020-03-05T10:05:50.665" v="595" actId="47"/>
        <pc:sldMkLst>
          <pc:docMk/>
          <pc:sldMk cId="1558513623" sldId="558"/>
        </pc:sldMkLst>
        <pc:spChg chg="mod">
          <ac:chgData name="stephanie voss" userId="6785c3b0d69b5fb9" providerId="LiveId" clId="{0BE3BA8C-94F9-46EE-8318-23C30858F7B6}" dt="2020-03-05T09:54:58.259" v="133" actId="20577"/>
          <ac:spMkLst>
            <pc:docMk/>
            <pc:sldMk cId="1558513623" sldId="558"/>
            <ac:spMk id="2" creationId="{DBEFDEE3-7290-4867-A544-B042B33EB595}"/>
          </ac:spMkLst>
        </pc:spChg>
        <pc:spChg chg="del">
          <ac:chgData name="stephanie voss" userId="6785c3b0d69b5fb9" providerId="LiveId" clId="{0BE3BA8C-94F9-46EE-8318-23C30858F7B6}" dt="2020-03-05T09:54:49.486" v="113" actId="478"/>
          <ac:spMkLst>
            <pc:docMk/>
            <pc:sldMk cId="1558513623" sldId="558"/>
            <ac:spMk id="3" creationId="{D85EA5B1-C8F3-44E1-ACBE-BB8525D687B6}"/>
          </ac:spMkLst>
        </pc:spChg>
        <pc:spChg chg="del">
          <ac:chgData name="stephanie voss" userId="6785c3b0d69b5fb9" providerId="LiveId" clId="{0BE3BA8C-94F9-46EE-8318-23C30858F7B6}" dt="2020-03-05T09:55:02.080" v="134" actId="478"/>
          <ac:spMkLst>
            <pc:docMk/>
            <pc:sldMk cId="1558513623" sldId="558"/>
            <ac:spMk id="4" creationId="{FBB4C967-8BEE-44EB-B01B-CE92E5954A55}"/>
          </ac:spMkLst>
        </pc:spChg>
        <pc:spChg chg="add del mod">
          <ac:chgData name="stephanie voss" userId="6785c3b0d69b5fb9" providerId="LiveId" clId="{0BE3BA8C-94F9-46EE-8318-23C30858F7B6}" dt="2020-03-05T09:55:46.308" v="148" actId="478"/>
          <ac:spMkLst>
            <pc:docMk/>
            <pc:sldMk cId="1558513623" sldId="558"/>
            <ac:spMk id="5" creationId="{A81ACD2C-399C-4820-A9B4-79E34C648026}"/>
          </ac:spMkLst>
        </pc:spChg>
        <pc:spChg chg="add del mod">
          <ac:chgData name="stephanie voss" userId="6785c3b0d69b5fb9" providerId="LiveId" clId="{0BE3BA8C-94F9-46EE-8318-23C30858F7B6}" dt="2020-03-05T09:55:46.308" v="148" actId="478"/>
          <ac:spMkLst>
            <pc:docMk/>
            <pc:sldMk cId="1558513623" sldId="558"/>
            <ac:spMk id="6" creationId="{14D280AE-302D-4EA3-89D2-E9808754B09D}"/>
          </ac:spMkLst>
        </pc:spChg>
        <pc:spChg chg="add del mod">
          <ac:chgData name="stephanie voss" userId="6785c3b0d69b5fb9" providerId="LiveId" clId="{0BE3BA8C-94F9-46EE-8318-23C30858F7B6}" dt="2020-03-05T09:56:20.358" v="161" actId="478"/>
          <ac:spMkLst>
            <pc:docMk/>
            <pc:sldMk cId="1558513623" sldId="558"/>
            <ac:spMk id="14" creationId="{A4FC9FE3-B25D-40A0-A3A3-FF70CF321E73}"/>
          </ac:spMkLst>
        </pc:spChg>
        <pc:spChg chg="add mod">
          <ac:chgData name="stephanie voss" userId="6785c3b0d69b5fb9" providerId="LiveId" clId="{0BE3BA8C-94F9-46EE-8318-23C30858F7B6}" dt="2020-03-05T09:57:15.167" v="238" actId="14100"/>
          <ac:spMkLst>
            <pc:docMk/>
            <pc:sldMk cId="1558513623" sldId="558"/>
            <ac:spMk id="15" creationId="{3C7CB1B1-E421-486C-B8B9-F33FC17E4088}"/>
          </ac:spMkLst>
        </pc:spChg>
        <pc:picChg chg="add del mod">
          <ac:chgData name="stephanie voss" userId="6785c3b0d69b5fb9" providerId="LiveId" clId="{0BE3BA8C-94F9-46EE-8318-23C30858F7B6}" dt="2020-03-05T09:55:46.308" v="148" actId="478"/>
          <ac:picMkLst>
            <pc:docMk/>
            <pc:sldMk cId="1558513623" sldId="558"/>
            <ac:picMk id="7" creationId="{09E5C3AD-C1D3-4217-9600-288E7A6FF0E4}"/>
          </ac:picMkLst>
        </pc:picChg>
        <pc:picChg chg="add del mod">
          <ac:chgData name="stephanie voss" userId="6785c3b0d69b5fb9" providerId="LiveId" clId="{0BE3BA8C-94F9-46EE-8318-23C30858F7B6}" dt="2020-03-05T09:55:46.308" v="148" actId="478"/>
          <ac:picMkLst>
            <pc:docMk/>
            <pc:sldMk cId="1558513623" sldId="558"/>
            <ac:picMk id="8" creationId="{8DF0EE98-1D54-4F33-A8FF-9FC4D41EABEC}"/>
          </ac:picMkLst>
        </pc:picChg>
        <pc:picChg chg="add del mod">
          <ac:chgData name="stephanie voss" userId="6785c3b0d69b5fb9" providerId="LiveId" clId="{0BE3BA8C-94F9-46EE-8318-23C30858F7B6}" dt="2020-03-05T09:55:46.308" v="148" actId="478"/>
          <ac:picMkLst>
            <pc:docMk/>
            <pc:sldMk cId="1558513623" sldId="558"/>
            <ac:picMk id="9" creationId="{5E1F8BBE-C828-456C-AFA2-2BD1866D2A45}"/>
          </ac:picMkLst>
        </pc:picChg>
        <pc:picChg chg="add del mod">
          <ac:chgData name="stephanie voss" userId="6785c3b0d69b5fb9" providerId="LiveId" clId="{0BE3BA8C-94F9-46EE-8318-23C30858F7B6}" dt="2020-03-05T09:55:27.905" v="138" actId="478"/>
          <ac:picMkLst>
            <pc:docMk/>
            <pc:sldMk cId="1558513623" sldId="558"/>
            <ac:picMk id="10" creationId="{3D3C5105-CE9D-476A-B268-8DAF09914FF1}"/>
          </ac:picMkLst>
        </pc:picChg>
        <pc:picChg chg="add del mod">
          <ac:chgData name="stephanie voss" userId="6785c3b0d69b5fb9" providerId="LiveId" clId="{0BE3BA8C-94F9-46EE-8318-23C30858F7B6}" dt="2020-03-05T09:55:46.308" v="148" actId="478"/>
          <ac:picMkLst>
            <pc:docMk/>
            <pc:sldMk cId="1558513623" sldId="558"/>
            <ac:picMk id="11" creationId="{8EECB2E0-9922-420F-89C7-C594828DEA93}"/>
          </ac:picMkLst>
        </pc:picChg>
        <pc:picChg chg="add del mod">
          <ac:chgData name="stephanie voss" userId="6785c3b0d69b5fb9" providerId="LiveId" clId="{0BE3BA8C-94F9-46EE-8318-23C30858F7B6}" dt="2020-03-05T09:55:46.308" v="148" actId="478"/>
          <ac:picMkLst>
            <pc:docMk/>
            <pc:sldMk cId="1558513623" sldId="558"/>
            <ac:picMk id="12" creationId="{88EDE6D4-34D9-495D-A4B4-5E5167104E84}"/>
          </ac:picMkLst>
        </pc:picChg>
        <pc:picChg chg="add del mod">
          <ac:chgData name="stephanie voss" userId="6785c3b0d69b5fb9" providerId="LiveId" clId="{0BE3BA8C-94F9-46EE-8318-23C30858F7B6}" dt="2020-03-05T09:55:46.308" v="148" actId="478"/>
          <ac:picMkLst>
            <pc:docMk/>
            <pc:sldMk cId="1558513623" sldId="558"/>
            <ac:picMk id="13" creationId="{06936495-9E7C-48CC-96A2-0B64A303A0A3}"/>
          </ac:picMkLst>
        </pc:picChg>
      </pc:sldChg>
      <pc:sldChg chg="delSp modSp add del">
        <pc:chgData name="stephanie voss" userId="6785c3b0d69b5fb9" providerId="LiveId" clId="{0BE3BA8C-94F9-46EE-8318-23C30858F7B6}" dt="2020-03-05T10:06:18.906" v="612" actId="47"/>
        <pc:sldMkLst>
          <pc:docMk/>
          <pc:sldMk cId="44386224" sldId="559"/>
        </pc:sldMkLst>
        <pc:spChg chg="mod">
          <ac:chgData name="stephanie voss" userId="6785c3b0d69b5fb9" providerId="LiveId" clId="{0BE3BA8C-94F9-46EE-8318-23C30858F7B6}" dt="2020-03-05T09:57:45.916" v="261" actId="1076"/>
          <ac:spMkLst>
            <pc:docMk/>
            <pc:sldMk cId="44386224" sldId="559"/>
            <ac:spMk id="2" creationId="{B87A5BF3-1363-4715-8FCB-01CB740CFEB0}"/>
          </ac:spMkLst>
        </pc:spChg>
        <pc:spChg chg="mod">
          <ac:chgData name="stephanie voss" userId="6785c3b0d69b5fb9" providerId="LiveId" clId="{0BE3BA8C-94F9-46EE-8318-23C30858F7B6}" dt="2020-03-05T09:59:50.945" v="447" actId="113"/>
          <ac:spMkLst>
            <pc:docMk/>
            <pc:sldMk cId="44386224" sldId="559"/>
            <ac:spMk id="3" creationId="{C5BED1A5-1477-49DF-870F-A33952844BBE}"/>
          </ac:spMkLst>
        </pc:spChg>
        <pc:spChg chg="del mod">
          <ac:chgData name="stephanie voss" userId="6785c3b0d69b5fb9" providerId="LiveId" clId="{0BE3BA8C-94F9-46EE-8318-23C30858F7B6}" dt="2020-03-05T09:59:05.773" v="440" actId="478"/>
          <ac:spMkLst>
            <pc:docMk/>
            <pc:sldMk cId="44386224" sldId="559"/>
            <ac:spMk id="4" creationId="{1E9D103D-FCB7-481D-8F2C-3CEDCA9C734B}"/>
          </ac:spMkLst>
        </pc:spChg>
      </pc:sldChg>
      <pc:sldChg chg="add del">
        <pc:chgData name="stephanie voss" userId="6785c3b0d69b5fb9" providerId="LiveId" clId="{0BE3BA8C-94F9-46EE-8318-23C30858F7B6}" dt="2020-03-05T10:04:29.115" v="549" actId="47"/>
        <pc:sldMkLst>
          <pc:docMk/>
          <pc:sldMk cId="261812034" sldId="560"/>
        </pc:sldMkLst>
      </pc:sldChg>
      <pc:sldChg chg="addSp delSp modSp add">
        <pc:chgData name="stephanie voss" userId="6785c3b0d69b5fb9" providerId="LiveId" clId="{0BE3BA8C-94F9-46EE-8318-23C30858F7B6}" dt="2020-03-05T10:01:11.133" v="481" actId="207"/>
        <pc:sldMkLst>
          <pc:docMk/>
          <pc:sldMk cId="577812170" sldId="561"/>
        </pc:sldMkLst>
        <pc:spChg chg="mod">
          <ac:chgData name="stephanie voss" userId="6785c3b0d69b5fb9" providerId="LiveId" clId="{0BE3BA8C-94F9-46EE-8318-23C30858F7B6}" dt="2020-03-05T10:00:37.447" v="472" actId="20577"/>
          <ac:spMkLst>
            <pc:docMk/>
            <pc:sldMk cId="577812170" sldId="561"/>
            <ac:spMk id="2" creationId="{FB0519CB-C961-4114-9C20-98883B60E6DB}"/>
          </ac:spMkLst>
        </pc:spChg>
        <pc:spChg chg="add del mod">
          <ac:chgData name="stephanie voss" userId="6785c3b0d69b5fb9" providerId="LiveId" clId="{0BE3BA8C-94F9-46EE-8318-23C30858F7B6}" dt="2020-03-05T10:00:55.215" v="479" actId="478"/>
          <ac:spMkLst>
            <pc:docMk/>
            <pc:sldMk cId="577812170" sldId="561"/>
            <ac:spMk id="3" creationId="{41A5593A-7C72-4B50-8AFB-C74CE1EEF064}"/>
          </ac:spMkLst>
        </pc:spChg>
        <pc:spChg chg="mod">
          <ac:chgData name="stephanie voss" userId="6785c3b0d69b5fb9" providerId="LiveId" clId="{0BE3BA8C-94F9-46EE-8318-23C30858F7B6}" dt="2020-03-05T10:00:59.919" v="480" actId="1076"/>
          <ac:spMkLst>
            <pc:docMk/>
            <pc:sldMk cId="577812170" sldId="561"/>
            <ac:spMk id="4" creationId="{49C61592-A499-426F-8388-A449F2DE930B}"/>
          </ac:spMkLst>
        </pc:spChg>
        <pc:spChg chg="add del mod">
          <ac:chgData name="stephanie voss" userId="6785c3b0d69b5fb9" providerId="LiveId" clId="{0BE3BA8C-94F9-46EE-8318-23C30858F7B6}" dt="2020-03-05T10:00:39.726" v="473" actId="478"/>
          <ac:spMkLst>
            <pc:docMk/>
            <pc:sldMk cId="577812170" sldId="561"/>
            <ac:spMk id="6" creationId="{DE217E21-78E9-4BD8-A2B1-18910D56933C}"/>
          </ac:spMkLst>
        </pc:spChg>
        <pc:spChg chg="add mod">
          <ac:chgData name="stephanie voss" userId="6785c3b0d69b5fb9" providerId="LiveId" clId="{0BE3BA8C-94F9-46EE-8318-23C30858F7B6}" dt="2020-03-05T10:00:59.919" v="480" actId="1076"/>
          <ac:spMkLst>
            <pc:docMk/>
            <pc:sldMk cId="577812170" sldId="561"/>
            <ac:spMk id="7" creationId="{CADA8FC9-C1EF-4C58-8FBA-134D40E7D5E8}"/>
          </ac:spMkLst>
        </pc:spChg>
        <pc:spChg chg="add mod">
          <ac:chgData name="stephanie voss" userId="6785c3b0d69b5fb9" providerId="LiveId" clId="{0BE3BA8C-94F9-46EE-8318-23C30858F7B6}" dt="2020-03-05T10:00:59.919" v="480" actId="1076"/>
          <ac:spMkLst>
            <pc:docMk/>
            <pc:sldMk cId="577812170" sldId="561"/>
            <ac:spMk id="8" creationId="{B40AF860-AE04-428B-A521-E56F969E6454}"/>
          </ac:spMkLst>
        </pc:spChg>
        <pc:spChg chg="add mod">
          <ac:chgData name="stephanie voss" userId="6785c3b0d69b5fb9" providerId="LiveId" clId="{0BE3BA8C-94F9-46EE-8318-23C30858F7B6}" dt="2020-03-05T10:00:59.919" v="480" actId="1076"/>
          <ac:spMkLst>
            <pc:docMk/>
            <pc:sldMk cId="577812170" sldId="561"/>
            <ac:spMk id="9" creationId="{AEFCAE4B-F9BC-43B1-9527-14D4935FDC3C}"/>
          </ac:spMkLst>
        </pc:spChg>
        <pc:spChg chg="add mod">
          <ac:chgData name="stephanie voss" userId="6785c3b0d69b5fb9" providerId="LiveId" clId="{0BE3BA8C-94F9-46EE-8318-23C30858F7B6}" dt="2020-03-05T10:00:59.919" v="480" actId="1076"/>
          <ac:spMkLst>
            <pc:docMk/>
            <pc:sldMk cId="577812170" sldId="561"/>
            <ac:spMk id="10" creationId="{4697896B-4F39-45B6-88CE-B133EA0272D7}"/>
          </ac:spMkLst>
        </pc:spChg>
        <pc:spChg chg="add mod">
          <ac:chgData name="stephanie voss" userId="6785c3b0d69b5fb9" providerId="LiveId" clId="{0BE3BA8C-94F9-46EE-8318-23C30858F7B6}" dt="2020-03-05T10:00:59.919" v="480" actId="1076"/>
          <ac:spMkLst>
            <pc:docMk/>
            <pc:sldMk cId="577812170" sldId="561"/>
            <ac:spMk id="11" creationId="{C5E754C1-D588-4993-844D-BB667678BAA3}"/>
          </ac:spMkLst>
        </pc:spChg>
        <pc:spChg chg="add mod">
          <ac:chgData name="stephanie voss" userId="6785c3b0d69b5fb9" providerId="LiveId" clId="{0BE3BA8C-94F9-46EE-8318-23C30858F7B6}" dt="2020-03-05T10:00:59.919" v="480" actId="1076"/>
          <ac:spMkLst>
            <pc:docMk/>
            <pc:sldMk cId="577812170" sldId="561"/>
            <ac:spMk id="12" creationId="{64D3018D-486A-4511-A15F-F5DFA36D746F}"/>
          </ac:spMkLst>
        </pc:spChg>
        <pc:spChg chg="add mod">
          <ac:chgData name="stephanie voss" userId="6785c3b0d69b5fb9" providerId="LiveId" clId="{0BE3BA8C-94F9-46EE-8318-23C30858F7B6}" dt="2020-03-05T10:00:59.919" v="480" actId="1076"/>
          <ac:spMkLst>
            <pc:docMk/>
            <pc:sldMk cId="577812170" sldId="561"/>
            <ac:spMk id="13" creationId="{54C7C5C9-A0E4-423C-99AD-C61A916FEFB7}"/>
          </ac:spMkLst>
        </pc:spChg>
        <pc:spChg chg="add mod">
          <ac:chgData name="stephanie voss" userId="6785c3b0d69b5fb9" providerId="LiveId" clId="{0BE3BA8C-94F9-46EE-8318-23C30858F7B6}" dt="2020-03-05T10:00:59.919" v="480" actId="1076"/>
          <ac:spMkLst>
            <pc:docMk/>
            <pc:sldMk cId="577812170" sldId="561"/>
            <ac:spMk id="14" creationId="{42C86988-F27A-419F-95EB-CE6256C49695}"/>
          </ac:spMkLst>
        </pc:spChg>
        <pc:spChg chg="add mod">
          <ac:chgData name="stephanie voss" userId="6785c3b0d69b5fb9" providerId="LiveId" clId="{0BE3BA8C-94F9-46EE-8318-23C30858F7B6}" dt="2020-03-05T10:00:59.919" v="480" actId="1076"/>
          <ac:spMkLst>
            <pc:docMk/>
            <pc:sldMk cId="577812170" sldId="561"/>
            <ac:spMk id="15" creationId="{669507CA-D115-45B2-A9F7-E35E1863FD9F}"/>
          </ac:spMkLst>
        </pc:spChg>
        <pc:spChg chg="add mod">
          <ac:chgData name="stephanie voss" userId="6785c3b0d69b5fb9" providerId="LiveId" clId="{0BE3BA8C-94F9-46EE-8318-23C30858F7B6}" dt="2020-03-05T10:00:59.919" v="480" actId="1076"/>
          <ac:spMkLst>
            <pc:docMk/>
            <pc:sldMk cId="577812170" sldId="561"/>
            <ac:spMk id="16" creationId="{10FE09E7-5ABD-45CC-B12D-F5087419E1B4}"/>
          </ac:spMkLst>
        </pc:spChg>
        <pc:spChg chg="add mod">
          <ac:chgData name="stephanie voss" userId="6785c3b0d69b5fb9" providerId="LiveId" clId="{0BE3BA8C-94F9-46EE-8318-23C30858F7B6}" dt="2020-03-05T10:00:59.919" v="480" actId="1076"/>
          <ac:spMkLst>
            <pc:docMk/>
            <pc:sldMk cId="577812170" sldId="561"/>
            <ac:spMk id="17" creationId="{5E29A64E-B495-4FB7-90B5-5B438940D3FA}"/>
          </ac:spMkLst>
        </pc:spChg>
        <pc:spChg chg="add mod">
          <ac:chgData name="stephanie voss" userId="6785c3b0d69b5fb9" providerId="LiveId" clId="{0BE3BA8C-94F9-46EE-8318-23C30858F7B6}" dt="2020-03-05T10:00:59.919" v="480" actId="1076"/>
          <ac:spMkLst>
            <pc:docMk/>
            <pc:sldMk cId="577812170" sldId="561"/>
            <ac:spMk id="18" creationId="{17FEA55B-166E-4F85-A73B-4223CEF5D4B3}"/>
          </ac:spMkLst>
        </pc:spChg>
        <pc:spChg chg="add mod">
          <ac:chgData name="stephanie voss" userId="6785c3b0d69b5fb9" providerId="LiveId" clId="{0BE3BA8C-94F9-46EE-8318-23C30858F7B6}" dt="2020-03-05T10:00:59.919" v="480" actId="1076"/>
          <ac:spMkLst>
            <pc:docMk/>
            <pc:sldMk cId="577812170" sldId="561"/>
            <ac:spMk id="19" creationId="{B75C2ABB-D210-4594-8C62-1D33EEE9BEFD}"/>
          </ac:spMkLst>
        </pc:spChg>
        <pc:spChg chg="add mod">
          <ac:chgData name="stephanie voss" userId="6785c3b0d69b5fb9" providerId="LiveId" clId="{0BE3BA8C-94F9-46EE-8318-23C30858F7B6}" dt="2020-03-05T10:00:59.919" v="480" actId="1076"/>
          <ac:spMkLst>
            <pc:docMk/>
            <pc:sldMk cId="577812170" sldId="561"/>
            <ac:spMk id="20" creationId="{9455D644-DD2C-43A9-B4D4-3CD96A8D0DB3}"/>
          </ac:spMkLst>
        </pc:spChg>
        <pc:graphicFrameChg chg="add mod">
          <ac:chgData name="stephanie voss" userId="6785c3b0d69b5fb9" providerId="LiveId" clId="{0BE3BA8C-94F9-46EE-8318-23C30858F7B6}" dt="2020-03-05T10:01:11.133" v="481" actId="207"/>
          <ac:graphicFrameMkLst>
            <pc:docMk/>
            <pc:sldMk cId="577812170" sldId="561"/>
            <ac:graphicFrameMk id="5" creationId="{AF0C5616-4168-46CE-83E7-75AE44328004}"/>
          </ac:graphicFrameMkLst>
        </pc:graphicFrameChg>
      </pc:sldChg>
      <pc:sldChg chg="del">
        <pc:chgData name="stephanie voss" userId="6785c3b0d69b5fb9" providerId="LiveId" clId="{0BE3BA8C-94F9-46EE-8318-23C30858F7B6}" dt="2020-03-05T09:52:04.413" v="47" actId="47"/>
        <pc:sldMkLst>
          <pc:docMk/>
          <pc:sldMk cId="2698305998" sldId="561"/>
        </pc:sldMkLst>
      </pc:sldChg>
      <pc:sldChg chg="modSp add">
        <pc:chgData name="stephanie voss" userId="6785c3b0d69b5fb9" providerId="LiveId" clId="{0BE3BA8C-94F9-46EE-8318-23C30858F7B6}" dt="2020-03-05T10:03:45.448" v="548" actId="6549"/>
        <pc:sldMkLst>
          <pc:docMk/>
          <pc:sldMk cId="1613647013" sldId="562"/>
        </pc:sldMkLst>
        <pc:spChg chg="mod">
          <ac:chgData name="stephanie voss" userId="6785c3b0d69b5fb9" providerId="LiveId" clId="{0BE3BA8C-94F9-46EE-8318-23C30858F7B6}" dt="2020-03-05T10:03:20.012" v="543" actId="20577"/>
          <ac:spMkLst>
            <pc:docMk/>
            <pc:sldMk cId="1613647013" sldId="562"/>
            <ac:spMk id="2" creationId="{88258FD3-E409-4966-AE67-BC058BE0365D}"/>
          </ac:spMkLst>
        </pc:spChg>
        <pc:spChg chg="mod">
          <ac:chgData name="stephanie voss" userId="6785c3b0d69b5fb9" providerId="LiveId" clId="{0BE3BA8C-94F9-46EE-8318-23C30858F7B6}" dt="2020-03-05T10:03:45.448" v="548" actId="6549"/>
          <ac:spMkLst>
            <pc:docMk/>
            <pc:sldMk cId="1613647013" sldId="562"/>
            <ac:spMk id="3" creationId="{70CC3322-A7FB-42CC-8883-1076966C9A8B}"/>
          </ac:spMkLst>
        </pc:spChg>
      </pc:sldChg>
      <pc:sldChg chg="modSp add del">
        <pc:chgData name="stephanie voss" userId="6785c3b0d69b5fb9" providerId="LiveId" clId="{0BE3BA8C-94F9-46EE-8318-23C30858F7B6}" dt="2020-03-05T10:03:03.414" v="524" actId="47"/>
        <pc:sldMkLst>
          <pc:docMk/>
          <pc:sldMk cId="2951339994" sldId="562"/>
        </pc:sldMkLst>
        <pc:spChg chg="mod">
          <ac:chgData name="stephanie voss" userId="6785c3b0d69b5fb9" providerId="LiveId" clId="{0BE3BA8C-94F9-46EE-8318-23C30858F7B6}" dt="2020-03-05T10:02:25.496" v="502" actId="20577"/>
          <ac:spMkLst>
            <pc:docMk/>
            <pc:sldMk cId="2951339994" sldId="562"/>
            <ac:spMk id="2" creationId="{8AF7EAF5-E44F-4482-ADEC-54FEDBC1604D}"/>
          </ac:spMkLst>
        </pc:spChg>
        <pc:spChg chg="mod">
          <ac:chgData name="stephanie voss" userId="6785c3b0d69b5fb9" providerId="LiveId" clId="{0BE3BA8C-94F9-46EE-8318-23C30858F7B6}" dt="2020-03-05T10:02:12.268" v="483"/>
          <ac:spMkLst>
            <pc:docMk/>
            <pc:sldMk cId="2951339994" sldId="562"/>
            <ac:spMk id="3" creationId="{BE6A746A-EB88-406D-B069-F4B196AFCEA4}"/>
          </ac:spMkLst>
        </pc:spChg>
      </pc:sldChg>
      <pc:sldChg chg="modSp add">
        <pc:chgData name="stephanie voss" userId="6785c3b0d69b5fb9" providerId="LiveId" clId="{0BE3BA8C-94F9-46EE-8318-23C30858F7B6}" dt="2020-03-05T10:05:10.321" v="578" actId="14100"/>
        <pc:sldMkLst>
          <pc:docMk/>
          <pc:sldMk cId="975043480" sldId="563"/>
        </pc:sldMkLst>
        <pc:spChg chg="mod">
          <ac:chgData name="stephanie voss" userId="6785c3b0d69b5fb9" providerId="LiveId" clId="{0BE3BA8C-94F9-46EE-8318-23C30858F7B6}" dt="2020-03-05T10:04:41.253" v="568" actId="20577"/>
          <ac:spMkLst>
            <pc:docMk/>
            <pc:sldMk cId="975043480" sldId="563"/>
            <ac:spMk id="2" creationId="{82198781-3703-417D-9B89-DA9C6E2872C8}"/>
          </ac:spMkLst>
        </pc:spChg>
        <pc:spChg chg="mod">
          <ac:chgData name="stephanie voss" userId="6785c3b0d69b5fb9" providerId="LiveId" clId="{0BE3BA8C-94F9-46EE-8318-23C30858F7B6}" dt="2020-03-05T10:05:10.321" v="578" actId="14100"/>
          <ac:spMkLst>
            <pc:docMk/>
            <pc:sldMk cId="975043480" sldId="563"/>
            <ac:spMk id="3" creationId="{F7FFAC81-E68A-49DB-856D-A69801083614}"/>
          </ac:spMkLst>
        </pc:spChg>
      </pc:sldChg>
      <pc:sldChg chg="del">
        <pc:chgData name="stephanie voss" userId="6785c3b0d69b5fb9" providerId="LiveId" clId="{0BE3BA8C-94F9-46EE-8318-23C30858F7B6}" dt="2020-03-05T09:52:04.582" v="48" actId="47"/>
        <pc:sldMkLst>
          <pc:docMk/>
          <pc:sldMk cId="1804207734" sldId="563"/>
        </pc:sldMkLst>
      </pc:sldChg>
      <pc:sldChg chg="modSp add del">
        <pc:chgData name="stephanie voss" userId="6785c3b0d69b5fb9" providerId="LiveId" clId="{0BE3BA8C-94F9-46EE-8318-23C30858F7B6}" dt="2020-03-05T10:02:58.987" v="523" actId="47"/>
        <pc:sldMkLst>
          <pc:docMk/>
          <pc:sldMk cId="1971068815" sldId="563"/>
        </pc:sldMkLst>
        <pc:spChg chg="mod">
          <ac:chgData name="stephanie voss" userId="6785c3b0d69b5fb9" providerId="LiveId" clId="{0BE3BA8C-94F9-46EE-8318-23C30858F7B6}" dt="2020-03-05T10:02:47.180" v="522" actId="14100"/>
          <ac:spMkLst>
            <pc:docMk/>
            <pc:sldMk cId="1971068815" sldId="563"/>
            <ac:spMk id="2" creationId="{76B1DA29-B00E-44D3-8928-0B4E83A4C571}"/>
          </ac:spMkLst>
        </pc:spChg>
      </pc:sldChg>
      <pc:sldChg chg="modSp add ord">
        <pc:chgData name="stephanie voss" userId="6785c3b0d69b5fb9" providerId="LiveId" clId="{0BE3BA8C-94F9-46EE-8318-23C30858F7B6}" dt="2020-03-05T10:05:47.814" v="594" actId="20577"/>
        <pc:sldMkLst>
          <pc:docMk/>
          <pc:sldMk cId="2382602234" sldId="564"/>
        </pc:sldMkLst>
        <pc:spChg chg="mod">
          <ac:chgData name="stephanie voss" userId="6785c3b0d69b5fb9" providerId="LiveId" clId="{0BE3BA8C-94F9-46EE-8318-23C30858F7B6}" dt="2020-03-05T10:05:47.814" v="594" actId="20577"/>
          <ac:spMkLst>
            <pc:docMk/>
            <pc:sldMk cId="2382602234" sldId="564"/>
            <ac:spMk id="2" creationId="{82198781-3703-417D-9B89-DA9C6E2872C8}"/>
          </ac:spMkLst>
        </pc:spChg>
        <pc:spChg chg="mod">
          <ac:chgData name="stephanie voss" userId="6785c3b0d69b5fb9" providerId="LiveId" clId="{0BE3BA8C-94F9-46EE-8318-23C30858F7B6}" dt="2020-03-05T10:05:43.649" v="582"/>
          <ac:spMkLst>
            <pc:docMk/>
            <pc:sldMk cId="2382602234" sldId="564"/>
            <ac:spMk id="3" creationId="{F7FFAC81-E68A-49DB-856D-A69801083614}"/>
          </ac:spMkLst>
        </pc:spChg>
      </pc:sldChg>
      <pc:sldChg chg="modSp add">
        <pc:chgData name="stephanie voss" userId="6785c3b0d69b5fb9" providerId="LiveId" clId="{0BE3BA8C-94F9-46EE-8318-23C30858F7B6}" dt="2020-03-05T10:06:13.045" v="611" actId="20577"/>
        <pc:sldMkLst>
          <pc:docMk/>
          <pc:sldMk cId="2560814785" sldId="565"/>
        </pc:sldMkLst>
        <pc:spChg chg="mod">
          <ac:chgData name="stephanie voss" userId="6785c3b0d69b5fb9" providerId="LiveId" clId="{0BE3BA8C-94F9-46EE-8318-23C30858F7B6}" dt="2020-03-05T10:06:13.045" v="611" actId="20577"/>
          <ac:spMkLst>
            <pc:docMk/>
            <pc:sldMk cId="2560814785" sldId="565"/>
            <ac:spMk id="2" creationId="{82198781-3703-417D-9B89-DA9C6E2872C8}"/>
          </ac:spMkLst>
        </pc:spChg>
        <pc:spChg chg="mod">
          <ac:chgData name="stephanie voss" userId="6785c3b0d69b5fb9" providerId="LiveId" clId="{0BE3BA8C-94F9-46EE-8318-23C30858F7B6}" dt="2020-03-05T10:06:09.395" v="598" actId="1076"/>
          <ac:spMkLst>
            <pc:docMk/>
            <pc:sldMk cId="2560814785" sldId="565"/>
            <ac:spMk id="3" creationId="{F7FFAC81-E68A-49DB-856D-A69801083614}"/>
          </ac:spMkLst>
        </pc:spChg>
      </pc:sldChg>
      <pc:sldChg chg="del">
        <pc:chgData name="stephanie voss" userId="6785c3b0d69b5fb9" providerId="LiveId" clId="{0BE3BA8C-94F9-46EE-8318-23C30858F7B6}" dt="2020-03-05T09:52:07.970" v="53" actId="47"/>
        <pc:sldMkLst>
          <pc:docMk/>
          <pc:sldMk cId="3971119482" sldId="565"/>
        </pc:sldMkLst>
      </pc:sldChg>
      <pc:sldChg chg="delSp modSp add">
        <pc:chgData name="stephanie voss" userId="6785c3b0d69b5fb9" providerId="LiveId" clId="{0BE3BA8C-94F9-46EE-8318-23C30858F7B6}" dt="2020-03-05T10:06:47.118" v="630" actId="478"/>
        <pc:sldMkLst>
          <pc:docMk/>
          <pc:sldMk cId="1121281698" sldId="566"/>
        </pc:sldMkLst>
        <pc:spChg chg="mod">
          <ac:chgData name="stephanie voss" userId="6785c3b0d69b5fb9" providerId="LiveId" clId="{0BE3BA8C-94F9-46EE-8318-23C30858F7B6}" dt="2020-03-05T10:06:41.593" v="629" actId="20577"/>
          <ac:spMkLst>
            <pc:docMk/>
            <pc:sldMk cId="1121281698" sldId="566"/>
            <ac:spMk id="2" creationId="{F32B678D-5A56-458B-9D84-00F4DC8CB006}"/>
          </ac:spMkLst>
        </pc:spChg>
        <pc:spChg chg="del">
          <ac:chgData name="stephanie voss" userId="6785c3b0d69b5fb9" providerId="LiveId" clId="{0BE3BA8C-94F9-46EE-8318-23C30858F7B6}" dt="2020-03-05T10:06:47.118" v="630" actId="478"/>
          <ac:spMkLst>
            <pc:docMk/>
            <pc:sldMk cId="1121281698" sldId="566"/>
            <ac:spMk id="3" creationId="{4B9AF603-0451-4A9B-AEE2-074D31BFBB74}"/>
          </ac:spMkLst>
        </pc:spChg>
      </pc:sldChg>
      <pc:sldChg chg="del">
        <pc:chgData name="stephanie voss" userId="6785c3b0d69b5fb9" providerId="LiveId" clId="{0BE3BA8C-94F9-46EE-8318-23C30858F7B6}" dt="2020-03-05T09:52:02.238" v="34" actId="47"/>
        <pc:sldMkLst>
          <pc:docMk/>
          <pc:sldMk cId="1645469711" sldId="566"/>
        </pc:sldMkLst>
      </pc:sldChg>
      <pc:sldChg chg="del">
        <pc:chgData name="stephanie voss" userId="6785c3b0d69b5fb9" providerId="LiveId" clId="{0BE3BA8C-94F9-46EE-8318-23C30858F7B6}" dt="2020-03-05T09:52:02.407" v="35" actId="47"/>
        <pc:sldMkLst>
          <pc:docMk/>
          <pc:sldMk cId="812970463" sldId="567"/>
        </pc:sldMkLst>
      </pc:sldChg>
      <pc:sldChg chg="del">
        <pc:chgData name="stephanie voss" userId="6785c3b0d69b5fb9" providerId="LiveId" clId="{0BE3BA8C-94F9-46EE-8318-23C30858F7B6}" dt="2020-03-05T09:52:02.607" v="36" actId="47"/>
        <pc:sldMkLst>
          <pc:docMk/>
          <pc:sldMk cId="2840545138" sldId="568"/>
        </pc:sldMkLst>
      </pc:sldChg>
      <pc:sldChg chg="del">
        <pc:chgData name="stephanie voss" userId="6785c3b0d69b5fb9" providerId="LiveId" clId="{0BE3BA8C-94F9-46EE-8318-23C30858F7B6}" dt="2020-03-05T09:52:02.854" v="37" actId="47"/>
        <pc:sldMkLst>
          <pc:docMk/>
          <pc:sldMk cId="2861321524" sldId="570"/>
        </pc:sldMkLst>
      </pc:sldChg>
      <pc:sldChg chg="del">
        <pc:chgData name="stephanie voss" userId="6785c3b0d69b5fb9" providerId="LiveId" clId="{0BE3BA8C-94F9-46EE-8318-23C30858F7B6}" dt="2020-03-05T09:52:03.039" v="38" actId="47"/>
        <pc:sldMkLst>
          <pc:docMk/>
          <pc:sldMk cId="1489975902" sldId="571"/>
        </pc:sldMkLst>
      </pc:sldChg>
      <pc:sldChg chg="del">
        <pc:chgData name="stephanie voss" userId="6785c3b0d69b5fb9" providerId="LiveId" clId="{0BE3BA8C-94F9-46EE-8318-23C30858F7B6}" dt="2020-03-05T09:52:03.224" v="39" actId="47"/>
        <pc:sldMkLst>
          <pc:docMk/>
          <pc:sldMk cId="185143956" sldId="572"/>
        </pc:sldMkLst>
      </pc:sldChg>
      <pc:sldChg chg="del">
        <pc:chgData name="stephanie voss" userId="6785c3b0d69b5fb9" providerId="LiveId" clId="{0BE3BA8C-94F9-46EE-8318-23C30858F7B6}" dt="2020-03-05T09:52:03.525" v="41" actId="47"/>
        <pc:sldMkLst>
          <pc:docMk/>
          <pc:sldMk cId="2874915389" sldId="573"/>
        </pc:sldMkLst>
      </pc:sldChg>
      <pc:sldChg chg="del">
        <pc:chgData name="stephanie voss" userId="6785c3b0d69b5fb9" providerId="LiveId" clId="{0BE3BA8C-94F9-46EE-8318-23C30858F7B6}" dt="2020-03-05T09:52:03.858" v="43" actId="47"/>
        <pc:sldMkLst>
          <pc:docMk/>
          <pc:sldMk cId="3272051815" sldId="574"/>
        </pc:sldMkLst>
      </pc:sldChg>
      <pc:sldChg chg="del">
        <pc:chgData name="stephanie voss" userId="6785c3b0d69b5fb9" providerId="LiveId" clId="{0BE3BA8C-94F9-46EE-8318-23C30858F7B6}" dt="2020-03-05T09:52:03.927" v="44" actId="47"/>
        <pc:sldMkLst>
          <pc:docMk/>
          <pc:sldMk cId="2540301666" sldId="575"/>
        </pc:sldMkLst>
      </pc:sldChg>
      <pc:sldChg chg="del">
        <pc:chgData name="stephanie voss" userId="6785c3b0d69b5fb9" providerId="LiveId" clId="{0BE3BA8C-94F9-46EE-8318-23C30858F7B6}" dt="2020-03-05T09:52:03.710" v="42" actId="47"/>
        <pc:sldMkLst>
          <pc:docMk/>
          <pc:sldMk cId="1627641299" sldId="576"/>
        </pc:sldMkLst>
      </pc:sldChg>
      <pc:sldChg chg="del">
        <pc:chgData name="stephanie voss" userId="6785c3b0d69b5fb9" providerId="LiveId" clId="{0BE3BA8C-94F9-46EE-8318-23C30858F7B6}" dt="2020-03-05T09:52:03.378" v="40" actId="47"/>
        <pc:sldMkLst>
          <pc:docMk/>
          <pc:sldMk cId="3348292140" sldId="577"/>
        </pc:sldMkLst>
      </pc:sldChg>
      <pc:sldChg chg="del">
        <pc:chgData name="stephanie voss" userId="6785c3b0d69b5fb9" providerId="LiveId" clId="{0BE3BA8C-94F9-46EE-8318-23C30858F7B6}" dt="2020-03-05T09:52:04.112" v="45" actId="47"/>
        <pc:sldMkLst>
          <pc:docMk/>
          <pc:sldMk cId="3231521723" sldId="578"/>
        </pc:sldMkLst>
      </pc:sldChg>
      <pc:sldChg chg="del">
        <pc:chgData name="stephanie voss" userId="6785c3b0d69b5fb9" providerId="LiveId" clId="{0BE3BA8C-94F9-46EE-8318-23C30858F7B6}" dt="2020-03-05T09:52:04.682" v="49" actId="47"/>
        <pc:sldMkLst>
          <pc:docMk/>
          <pc:sldMk cId="2595856997" sldId="579"/>
        </pc:sldMkLst>
      </pc:sldChg>
      <pc:sldChg chg="del">
        <pc:chgData name="stephanie voss" userId="6785c3b0d69b5fb9" providerId="LiveId" clId="{0BE3BA8C-94F9-46EE-8318-23C30858F7B6}" dt="2020-03-05T09:52:04.882" v="50" actId="47"/>
        <pc:sldMkLst>
          <pc:docMk/>
          <pc:sldMk cId="1724626170" sldId="580"/>
        </pc:sldMkLst>
      </pc:sldChg>
      <pc:sldChg chg="del">
        <pc:chgData name="stephanie voss" userId="6785c3b0d69b5fb9" providerId="LiveId" clId="{0BE3BA8C-94F9-46EE-8318-23C30858F7B6}" dt="2020-03-05T09:52:05.061" v="51" actId="47"/>
        <pc:sldMkLst>
          <pc:docMk/>
          <pc:sldMk cId="72568007" sldId="581"/>
        </pc:sldMkLst>
      </pc:sldChg>
      <pc:sldChg chg="del">
        <pc:chgData name="stephanie voss" userId="6785c3b0d69b5fb9" providerId="LiveId" clId="{0BE3BA8C-94F9-46EE-8318-23C30858F7B6}" dt="2020-03-05T09:52:05.384" v="52" actId="47"/>
        <pc:sldMkLst>
          <pc:docMk/>
          <pc:sldMk cId="1385634829" sldId="582"/>
        </pc:sldMkLst>
      </pc:sldChg>
    </pc:docChg>
  </pc:docChgLst>
  <pc:docChgLst>
    <pc:chgData name="stephanie voss" userId="6785c3b0d69b5fb9" providerId="LiveId" clId="{369F4953-9261-44CA-9B8A-0F0DF2FDD5C1}"/>
    <pc:docChg chg="undo redo custSel addSld delSld modSld sldOrd modSection">
      <pc:chgData name="stephanie voss" userId="6785c3b0d69b5fb9" providerId="LiveId" clId="{369F4953-9261-44CA-9B8A-0F0DF2FDD5C1}" dt="2020-03-05T11:08:43.041" v="3889" actId="1076"/>
      <pc:docMkLst>
        <pc:docMk/>
      </pc:docMkLst>
      <pc:sldChg chg="modSp del">
        <pc:chgData name="stephanie voss" userId="6785c3b0d69b5fb9" providerId="LiveId" clId="{369F4953-9261-44CA-9B8A-0F0DF2FDD5C1}" dt="2020-03-05T10:08:29.289" v="1" actId="47"/>
        <pc:sldMkLst>
          <pc:docMk/>
          <pc:sldMk cId="282970528" sldId="555"/>
        </pc:sldMkLst>
        <pc:spChg chg="mod">
          <ac:chgData name="stephanie voss" userId="6785c3b0d69b5fb9" providerId="LiveId" clId="{369F4953-9261-44CA-9B8A-0F0DF2FDD5C1}" dt="2020-03-05T10:08:26.936" v="0" actId="6549"/>
          <ac:spMkLst>
            <pc:docMk/>
            <pc:sldMk cId="282970528" sldId="555"/>
            <ac:spMk id="2" creationId="{EB1A2A78-52B8-4C97-B8F4-6EC5E3DEA7E5}"/>
          </ac:spMkLst>
        </pc:spChg>
      </pc:sldChg>
      <pc:sldChg chg="del">
        <pc:chgData name="stephanie voss" userId="6785c3b0d69b5fb9" providerId="LiveId" clId="{369F4953-9261-44CA-9B8A-0F0DF2FDD5C1}" dt="2020-03-05T10:09:23.439" v="79" actId="47"/>
        <pc:sldMkLst>
          <pc:docMk/>
          <pc:sldMk cId="2557166443" sldId="557"/>
        </pc:sldMkLst>
      </pc:sldChg>
      <pc:sldChg chg="del">
        <pc:chgData name="stephanie voss" userId="6785c3b0d69b5fb9" providerId="LiveId" clId="{369F4953-9261-44CA-9B8A-0F0DF2FDD5C1}" dt="2020-03-05T10:10:00.753" v="85" actId="47"/>
        <pc:sldMkLst>
          <pc:docMk/>
          <pc:sldMk cId="577812170" sldId="561"/>
        </pc:sldMkLst>
      </pc:sldChg>
      <pc:sldChg chg="del">
        <pc:chgData name="stephanie voss" userId="6785c3b0d69b5fb9" providerId="LiveId" clId="{369F4953-9261-44CA-9B8A-0F0DF2FDD5C1}" dt="2020-03-05T10:10:01.801" v="86" actId="47"/>
        <pc:sldMkLst>
          <pc:docMk/>
          <pc:sldMk cId="1613647013" sldId="562"/>
        </pc:sldMkLst>
      </pc:sldChg>
      <pc:sldChg chg="del">
        <pc:chgData name="stephanie voss" userId="6785c3b0d69b5fb9" providerId="LiveId" clId="{369F4953-9261-44CA-9B8A-0F0DF2FDD5C1}" dt="2020-03-05T10:10:00.474" v="84" actId="47"/>
        <pc:sldMkLst>
          <pc:docMk/>
          <pc:sldMk cId="975043480" sldId="563"/>
        </pc:sldMkLst>
      </pc:sldChg>
      <pc:sldChg chg="del">
        <pc:chgData name="stephanie voss" userId="6785c3b0d69b5fb9" providerId="LiveId" clId="{369F4953-9261-44CA-9B8A-0F0DF2FDD5C1}" dt="2020-03-05T10:09:59.974" v="82" actId="47"/>
        <pc:sldMkLst>
          <pc:docMk/>
          <pc:sldMk cId="2382602234" sldId="564"/>
        </pc:sldMkLst>
      </pc:sldChg>
      <pc:sldChg chg="del">
        <pc:chgData name="stephanie voss" userId="6785c3b0d69b5fb9" providerId="LiveId" clId="{369F4953-9261-44CA-9B8A-0F0DF2FDD5C1}" dt="2020-03-05T10:10:00.168" v="83" actId="47"/>
        <pc:sldMkLst>
          <pc:docMk/>
          <pc:sldMk cId="2560814785" sldId="565"/>
        </pc:sldMkLst>
      </pc:sldChg>
      <pc:sldChg chg="modSp add del ord">
        <pc:chgData name="stephanie voss" userId="6785c3b0d69b5fb9" providerId="LiveId" clId="{369F4953-9261-44CA-9B8A-0F0DF2FDD5C1}" dt="2020-03-05T10:08:59.996" v="38" actId="47"/>
        <pc:sldMkLst>
          <pc:docMk/>
          <pc:sldMk cId="1156016683" sldId="567"/>
        </pc:sldMkLst>
        <pc:spChg chg="mod">
          <ac:chgData name="stephanie voss" userId="6785c3b0d69b5fb9" providerId="LiveId" clId="{369F4953-9261-44CA-9B8A-0F0DF2FDD5C1}" dt="2020-03-05T10:08:44.313" v="35" actId="20577"/>
          <ac:spMkLst>
            <pc:docMk/>
            <pc:sldMk cId="1156016683" sldId="567"/>
            <ac:spMk id="2" creationId="{F194224B-F224-4296-BEB2-3E08F0CDE06A}"/>
          </ac:spMkLst>
        </pc:spChg>
      </pc:sldChg>
      <pc:sldChg chg="modSp add ord">
        <pc:chgData name="stephanie voss" userId="6785c3b0d69b5fb9" providerId="LiveId" clId="{369F4953-9261-44CA-9B8A-0F0DF2FDD5C1}" dt="2020-03-05T10:09:21.672" v="78"/>
        <pc:sldMkLst>
          <pc:docMk/>
          <pc:sldMk cId="2402277508" sldId="567"/>
        </pc:sldMkLst>
        <pc:spChg chg="mod">
          <ac:chgData name="stephanie voss" userId="6785c3b0d69b5fb9" providerId="LiveId" clId="{369F4953-9261-44CA-9B8A-0F0DF2FDD5C1}" dt="2020-03-05T10:09:17.616" v="76" actId="20577"/>
          <ac:spMkLst>
            <pc:docMk/>
            <pc:sldMk cId="2402277508" sldId="567"/>
            <ac:spMk id="2" creationId="{B6984F27-352C-4B11-9065-D9CD4C842A71}"/>
          </ac:spMkLst>
        </pc:spChg>
      </pc:sldChg>
      <pc:sldChg chg="add del">
        <pc:chgData name="stephanie voss" userId="6785c3b0d69b5fb9" providerId="LiveId" clId="{369F4953-9261-44CA-9B8A-0F0DF2FDD5C1}" dt="2020-03-05T10:09:35.455" v="81" actId="47"/>
        <pc:sldMkLst>
          <pc:docMk/>
          <pc:sldMk cId="776167843" sldId="568"/>
        </pc:sldMkLst>
      </pc:sldChg>
      <pc:sldChg chg="addSp modSp add">
        <pc:chgData name="stephanie voss" userId="6785c3b0d69b5fb9" providerId="LiveId" clId="{369F4953-9261-44CA-9B8A-0F0DF2FDD5C1}" dt="2020-03-05T10:11:45.825" v="141" actId="12"/>
        <pc:sldMkLst>
          <pc:docMk/>
          <pc:sldMk cId="3993425814" sldId="568"/>
        </pc:sldMkLst>
        <pc:spChg chg="mod">
          <ac:chgData name="stephanie voss" userId="6785c3b0d69b5fb9" providerId="LiveId" clId="{369F4953-9261-44CA-9B8A-0F0DF2FDD5C1}" dt="2020-03-05T10:10:16.179" v="113" actId="20577"/>
          <ac:spMkLst>
            <pc:docMk/>
            <pc:sldMk cId="3993425814" sldId="568"/>
            <ac:spMk id="2" creationId="{77C19A6D-64E0-4BB5-AE46-5DDA76759943}"/>
          </ac:spMkLst>
        </pc:spChg>
        <pc:spChg chg="mod">
          <ac:chgData name="stephanie voss" userId="6785c3b0d69b5fb9" providerId="LiveId" clId="{369F4953-9261-44CA-9B8A-0F0DF2FDD5C1}" dt="2020-03-05T10:11:45.825" v="141" actId="12"/>
          <ac:spMkLst>
            <pc:docMk/>
            <pc:sldMk cId="3993425814" sldId="568"/>
            <ac:spMk id="3" creationId="{43B3FD02-9E62-43AF-87F7-4AEFA620BD8F}"/>
          </ac:spMkLst>
        </pc:spChg>
        <pc:spChg chg="add mod">
          <ac:chgData name="stephanie voss" userId="6785c3b0d69b5fb9" providerId="LiveId" clId="{369F4953-9261-44CA-9B8A-0F0DF2FDD5C1}" dt="2020-03-05T10:10:37.004" v="116" actId="1076"/>
          <ac:spMkLst>
            <pc:docMk/>
            <pc:sldMk cId="3993425814" sldId="568"/>
            <ac:spMk id="5" creationId="{BC313E4C-1CD2-4C5F-9E81-2C919810A542}"/>
          </ac:spMkLst>
        </pc:spChg>
      </pc:sldChg>
      <pc:sldChg chg="addSp delSp modSp add">
        <pc:chgData name="stephanie voss" userId="6785c3b0d69b5fb9" providerId="LiveId" clId="{369F4953-9261-44CA-9B8A-0F0DF2FDD5C1}" dt="2020-03-05T10:12:30.192" v="183" actId="1076"/>
        <pc:sldMkLst>
          <pc:docMk/>
          <pc:sldMk cId="1266698823" sldId="569"/>
        </pc:sldMkLst>
        <pc:spChg chg="mod">
          <ac:chgData name="stephanie voss" userId="6785c3b0d69b5fb9" providerId="LiveId" clId="{369F4953-9261-44CA-9B8A-0F0DF2FDD5C1}" dt="2020-03-05T10:12:12.583" v="180" actId="20577"/>
          <ac:spMkLst>
            <pc:docMk/>
            <pc:sldMk cId="1266698823" sldId="569"/>
            <ac:spMk id="2" creationId="{F3D6084E-7F24-4F02-8BE5-C147C75338F3}"/>
          </ac:spMkLst>
        </pc:spChg>
        <pc:spChg chg="del">
          <ac:chgData name="stephanie voss" userId="6785c3b0d69b5fb9" providerId="LiveId" clId="{369F4953-9261-44CA-9B8A-0F0DF2FDD5C1}" dt="2020-03-05T10:12:26.578" v="181" actId="478"/>
          <ac:spMkLst>
            <pc:docMk/>
            <pc:sldMk cId="1266698823" sldId="569"/>
            <ac:spMk id="3" creationId="{7170DE5A-643F-4896-94E3-9FA3CFB94BAE}"/>
          </ac:spMkLst>
        </pc:spChg>
        <pc:spChg chg="add mod">
          <ac:chgData name="stephanie voss" userId="6785c3b0d69b5fb9" providerId="LiveId" clId="{369F4953-9261-44CA-9B8A-0F0DF2FDD5C1}" dt="2020-03-05T10:12:30.192" v="183" actId="1076"/>
          <ac:spMkLst>
            <pc:docMk/>
            <pc:sldMk cId="1266698823" sldId="569"/>
            <ac:spMk id="7" creationId="{66C7DAE3-A197-432F-8896-967954CD9B69}"/>
          </ac:spMkLst>
        </pc:spChg>
        <pc:spChg chg="add mod">
          <ac:chgData name="stephanie voss" userId="6785c3b0d69b5fb9" providerId="LiveId" clId="{369F4953-9261-44CA-9B8A-0F0DF2FDD5C1}" dt="2020-03-05T10:12:30.192" v="183" actId="1076"/>
          <ac:spMkLst>
            <pc:docMk/>
            <pc:sldMk cId="1266698823" sldId="569"/>
            <ac:spMk id="8" creationId="{B9E975E1-A212-4F67-AA3C-9BE6C660C73B}"/>
          </ac:spMkLst>
        </pc:spChg>
        <pc:spChg chg="add mod">
          <ac:chgData name="stephanie voss" userId="6785c3b0d69b5fb9" providerId="LiveId" clId="{369F4953-9261-44CA-9B8A-0F0DF2FDD5C1}" dt="2020-03-05T10:12:30.192" v="183" actId="1076"/>
          <ac:spMkLst>
            <pc:docMk/>
            <pc:sldMk cId="1266698823" sldId="569"/>
            <ac:spMk id="10" creationId="{C466AAAA-AB6E-4C71-9E32-F30E39F30C54}"/>
          </ac:spMkLst>
        </pc:spChg>
        <pc:picChg chg="add mod">
          <ac:chgData name="stephanie voss" userId="6785c3b0d69b5fb9" providerId="LiveId" clId="{369F4953-9261-44CA-9B8A-0F0DF2FDD5C1}" dt="2020-03-05T10:12:30.192" v="183" actId="1076"/>
          <ac:picMkLst>
            <pc:docMk/>
            <pc:sldMk cId="1266698823" sldId="569"/>
            <ac:picMk id="5" creationId="{1E1A38F1-773E-488C-A22D-4449E7C29424}"/>
          </ac:picMkLst>
        </pc:picChg>
        <pc:picChg chg="add mod">
          <ac:chgData name="stephanie voss" userId="6785c3b0d69b5fb9" providerId="LiveId" clId="{369F4953-9261-44CA-9B8A-0F0DF2FDD5C1}" dt="2020-03-05T10:12:30.192" v="183" actId="1076"/>
          <ac:picMkLst>
            <pc:docMk/>
            <pc:sldMk cId="1266698823" sldId="569"/>
            <ac:picMk id="6" creationId="{83E5B40D-57A8-4C75-B680-08692A0C2AD7}"/>
          </ac:picMkLst>
        </pc:picChg>
        <pc:picChg chg="add mod">
          <ac:chgData name="stephanie voss" userId="6785c3b0d69b5fb9" providerId="LiveId" clId="{369F4953-9261-44CA-9B8A-0F0DF2FDD5C1}" dt="2020-03-05T10:12:30.192" v="183" actId="1076"/>
          <ac:picMkLst>
            <pc:docMk/>
            <pc:sldMk cId="1266698823" sldId="569"/>
            <ac:picMk id="9" creationId="{3B2573D6-57A9-4943-9994-B2DD03CCE32C}"/>
          </ac:picMkLst>
        </pc:picChg>
      </pc:sldChg>
      <pc:sldChg chg="addSp delSp modSp add">
        <pc:chgData name="stephanie voss" userId="6785c3b0d69b5fb9" providerId="LiveId" clId="{369F4953-9261-44CA-9B8A-0F0DF2FDD5C1}" dt="2020-03-05T10:13:40.455" v="226" actId="20577"/>
        <pc:sldMkLst>
          <pc:docMk/>
          <pc:sldMk cId="3593127819" sldId="570"/>
        </pc:sldMkLst>
        <pc:spChg chg="mod">
          <ac:chgData name="stephanie voss" userId="6785c3b0d69b5fb9" providerId="LiveId" clId="{369F4953-9261-44CA-9B8A-0F0DF2FDD5C1}" dt="2020-03-05T10:13:40.455" v="226" actId="20577"/>
          <ac:spMkLst>
            <pc:docMk/>
            <pc:sldMk cId="3593127819" sldId="570"/>
            <ac:spMk id="2" creationId="{3EE2EB53-8E88-4274-8EC2-F4FABA5FDF2B}"/>
          </ac:spMkLst>
        </pc:spChg>
        <pc:spChg chg="del mod">
          <ac:chgData name="stephanie voss" userId="6785c3b0d69b5fb9" providerId="LiveId" clId="{369F4953-9261-44CA-9B8A-0F0DF2FDD5C1}" dt="2020-03-05T10:12:53.698" v="186" actId="478"/>
          <ac:spMkLst>
            <pc:docMk/>
            <pc:sldMk cId="3593127819" sldId="570"/>
            <ac:spMk id="3" creationId="{C8840A58-DC07-4ED9-AF36-5808A1719C9A}"/>
          </ac:spMkLst>
        </pc:spChg>
        <pc:spChg chg="add mod">
          <ac:chgData name="stephanie voss" userId="6785c3b0d69b5fb9" providerId="LiveId" clId="{369F4953-9261-44CA-9B8A-0F0DF2FDD5C1}" dt="2020-03-05T10:13:30.640" v="197" actId="1076"/>
          <ac:spMkLst>
            <pc:docMk/>
            <pc:sldMk cId="3593127819" sldId="570"/>
            <ac:spMk id="6" creationId="{A0DA7C1F-6961-45B5-88AE-0B68A5DD5820}"/>
          </ac:spMkLst>
        </pc:spChg>
        <pc:spChg chg="add mod">
          <ac:chgData name="stephanie voss" userId="6785c3b0d69b5fb9" providerId="LiveId" clId="{369F4953-9261-44CA-9B8A-0F0DF2FDD5C1}" dt="2020-03-05T10:13:22.874" v="195" actId="1076"/>
          <ac:spMkLst>
            <pc:docMk/>
            <pc:sldMk cId="3593127819" sldId="570"/>
            <ac:spMk id="7" creationId="{7C4DE429-E28F-471F-AC7E-105D7D6DC5F4}"/>
          </ac:spMkLst>
        </pc:spChg>
        <pc:spChg chg="add mod">
          <ac:chgData name="stephanie voss" userId="6785c3b0d69b5fb9" providerId="LiveId" clId="{369F4953-9261-44CA-9B8A-0F0DF2FDD5C1}" dt="2020-03-05T10:13:22.874" v="195" actId="1076"/>
          <ac:spMkLst>
            <pc:docMk/>
            <pc:sldMk cId="3593127819" sldId="570"/>
            <ac:spMk id="8" creationId="{A6F5C051-8089-4388-A8B1-5059A7C4845D}"/>
          </ac:spMkLst>
        </pc:spChg>
        <pc:graphicFrameChg chg="add mod">
          <ac:chgData name="stephanie voss" userId="6785c3b0d69b5fb9" providerId="LiveId" clId="{369F4953-9261-44CA-9B8A-0F0DF2FDD5C1}" dt="2020-03-05T10:13:27.315" v="196" actId="1076"/>
          <ac:graphicFrameMkLst>
            <pc:docMk/>
            <pc:sldMk cId="3593127819" sldId="570"/>
            <ac:graphicFrameMk id="5" creationId="{91C47EA3-737B-40E4-AB5C-AA3AA7FA3650}"/>
          </ac:graphicFrameMkLst>
        </pc:graphicFrameChg>
      </pc:sldChg>
      <pc:sldChg chg="addSp delSp modSp add">
        <pc:chgData name="stephanie voss" userId="6785c3b0d69b5fb9" providerId="LiveId" clId="{369F4953-9261-44CA-9B8A-0F0DF2FDD5C1}" dt="2020-03-05T10:16:59.540" v="292" actId="1076"/>
        <pc:sldMkLst>
          <pc:docMk/>
          <pc:sldMk cId="4009175769" sldId="571"/>
        </pc:sldMkLst>
        <pc:spChg chg="mod">
          <ac:chgData name="stephanie voss" userId="6785c3b0d69b5fb9" providerId="LiveId" clId="{369F4953-9261-44CA-9B8A-0F0DF2FDD5C1}" dt="2020-03-05T10:14:25.999" v="263" actId="20577"/>
          <ac:spMkLst>
            <pc:docMk/>
            <pc:sldMk cId="4009175769" sldId="571"/>
            <ac:spMk id="2" creationId="{6E8922C0-A22D-4089-BFFA-FE965DF05D5A}"/>
          </ac:spMkLst>
        </pc:spChg>
        <pc:spChg chg="del">
          <ac:chgData name="stephanie voss" userId="6785c3b0d69b5fb9" providerId="LiveId" clId="{369F4953-9261-44CA-9B8A-0F0DF2FDD5C1}" dt="2020-03-05T10:14:03.733" v="228" actId="478"/>
          <ac:spMkLst>
            <pc:docMk/>
            <pc:sldMk cId="4009175769" sldId="571"/>
            <ac:spMk id="3" creationId="{6B397BE5-E94D-4B87-95A7-8BCF625E4423}"/>
          </ac:spMkLst>
        </pc:spChg>
        <pc:spChg chg="add del mod">
          <ac:chgData name="stephanie voss" userId="6785c3b0d69b5fb9" providerId="LiveId" clId="{369F4953-9261-44CA-9B8A-0F0DF2FDD5C1}" dt="2020-03-05T10:16:06.024" v="277" actId="478"/>
          <ac:spMkLst>
            <pc:docMk/>
            <pc:sldMk cId="4009175769" sldId="571"/>
            <ac:spMk id="5" creationId="{08732EF2-593A-48EB-B3A8-ABCC558B3E3A}"/>
          </ac:spMkLst>
        </pc:spChg>
        <pc:spChg chg="add mod">
          <ac:chgData name="stephanie voss" userId="6785c3b0d69b5fb9" providerId="LiveId" clId="{369F4953-9261-44CA-9B8A-0F0DF2FDD5C1}" dt="2020-03-05T10:14:09.809" v="230" actId="1076"/>
          <ac:spMkLst>
            <pc:docMk/>
            <pc:sldMk cId="4009175769" sldId="571"/>
            <ac:spMk id="6" creationId="{3DA6AC9E-EE2C-4518-81A4-D10BCC3D7C08}"/>
          </ac:spMkLst>
        </pc:spChg>
        <pc:spChg chg="add mod">
          <ac:chgData name="stephanie voss" userId="6785c3b0d69b5fb9" providerId="LiveId" clId="{369F4953-9261-44CA-9B8A-0F0DF2FDD5C1}" dt="2020-03-05T10:14:09.809" v="230" actId="1076"/>
          <ac:spMkLst>
            <pc:docMk/>
            <pc:sldMk cId="4009175769" sldId="571"/>
            <ac:spMk id="7" creationId="{4F86BD8D-AAD7-4122-A8B2-CBA7BB12E40D}"/>
          </ac:spMkLst>
        </pc:spChg>
        <pc:spChg chg="add mod">
          <ac:chgData name="stephanie voss" userId="6785c3b0d69b5fb9" providerId="LiveId" clId="{369F4953-9261-44CA-9B8A-0F0DF2FDD5C1}" dt="2020-03-05T10:14:09.809" v="230" actId="1076"/>
          <ac:spMkLst>
            <pc:docMk/>
            <pc:sldMk cId="4009175769" sldId="571"/>
            <ac:spMk id="8" creationId="{352A5214-5C9A-4BFD-BD55-30740644AA3A}"/>
          </ac:spMkLst>
        </pc:spChg>
        <pc:spChg chg="add mod">
          <ac:chgData name="stephanie voss" userId="6785c3b0d69b5fb9" providerId="LiveId" clId="{369F4953-9261-44CA-9B8A-0F0DF2FDD5C1}" dt="2020-03-05T10:14:09.809" v="230" actId="1076"/>
          <ac:spMkLst>
            <pc:docMk/>
            <pc:sldMk cId="4009175769" sldId="571"/>
            <ac:spMk id="9" creationId="{D387C98C-769C-4845-9A94-E885F5111AC8}"/>
          </ac:spMkLst>
        </pc:spChg>
        <pc:spChg chg="add mod">
          <ac:chgData name="stephanie voss" userId="6785c3b0d69b5fb9" providerId="LiveId" clId="{369F4953-9261-44CA-9B8A-0F0DF2FDD5C1}" dt="2020-03-05T10:16:59.540" v="292" actId="1076"/>
          <ac:spMkLst>
            <pc:docMk/>
            <pc:sldMk cId="4009175769" sldId="571"/>
            <ac:spMk id="10" creationId="{DE5D9749-5C98-4FF3-8E1B-6673A01FC54B}"/>
          </ac:spMkLst>
        </pc:spChg>
        <pc:spChg chg="add mod">
          <ac:chgData name="stephanie voss" userId="6785c3b0d69b5fb9" providerId="LiveId" clId="{369F4953-9261-44CA-9B8A-0F0DF2FDD5C1}" dt="2020-03-05T10:14:41.665" v="264" actId="207"/>
          <ac:spMkLst>
            <pc:docMk/>
            <pc:sldMk cId="4009175769" sldId="571"/>
            <ac:spMk id="11" creationId="{70D2F0EB-A814-44C4-B300-632AA327285A}"/>
          </ac:spMkLst>
        </pc:spChg>
        <pc:spChg chg="add mod">
          <ac:chgData name="stephanie voss" userId="6785c3b0d69b5fb9" providerId="LiveId" clId="{369F4953-9261-44CA-9B8A-0F0DF2FDD5C1}" dt="2020-03-05T10:14:41.665" v="264" actId="207"/>
          <ac:spMkLst>
            <pc:docMk/>
            <pc:sldMk cId="4009175769" sldId="571"/>
            <ac:spMk id="12" creationId="{E2E4A74A-A5E7-40F1-A4CE-7BC9C5FFA923}"/>
          </ac:spMkLst>
        </pc:spChg>
        <pc:spChg chg="add mod">
          <ac:chgData name="stephanie voss" userId="6785c3b0d69b5fb9" providerId="LiveId" clId="{369F4953-9261-44CA-9B8A-0F0DF2FDD5C1}" dt="2020-03-05T10:14:41.665" v="264" actId="207"/>
          <ac:spMkLst>
            <pc:docMk/>
            <pc:sldMk cId="4009175769" sldId="571"/>
            <ac:spMk id="13" creationId="{9ABFE34E-0485-448E-8827-97FE443CA211}"/>
          </ac:spMkLst>
        </pc:spChg>
        <pc:spChg chg="add mod">
          <ac:chgData name="stephanie voss" userId="6785c3b0d69b5fb9" providerId="LiveId" clId="{369F4953-9261-44CA-9B8A-0F0DF2FDD5C1}" dt="2020-03-05T10:14:41.665" v="264" actId="207"/>
          <ac:spMkLst>
            <pc:docMk/>
            <pc:sldMk cId="4009175769" sldId="571"/>
            <ac:spMk id="14" creationId="{C73FE7ED-6FD0-4ACF-8287-FA6A5DA19864}"/>
          </ac:spMkLst>
        </pc:spChg>
        <pc:spChg chg="add mod">
          <ac:chgData name="stephanie voss" userId="6785c3b0d69b5fb9" providerId="LiveId" clId="{369F4953-9261-44CA-9B8A-0F0DF2FDD5C1}" dt="2020-03-05T10:14:09.809" v="230" actId="1076"/>
          <ac:spMkLst>
            <pc:docMk/>
            <pc:sldMk cId="4009175769" sldId="571"/>
            <ac:spMk id="19" creationId="{F4E2465D-5C84-4DE6-8825-34EE212A2140}"/>
          </ac:spMkLst>
        </pc:spChg>
        <pc:spChg chg="add mod">
          <ac:chgData name="stephanie voss" userId="6785c3b0d69b5fb9" providerId="LiveId" clId="{369F4953-9261-44CA-9B8A-0F0DF2FDD5C1}" dt="2020-03-05T10:14:09.809" v="230" actId="1076"/>
          <ac:spMkLst>
            <pc:docMk/>
            <pc:sldMk cId="4009175769" sldId="571"/>
            <ac:spMk id="20" creationId="{E5B902D2-D1DE-4EC7-95FC-892FF5E1EC8C}"/>
          </ac:spMkLst>
        </pc:spChg>
        <pc:spChg chg="add mod">
          <ac:chgData name="stephanie voss" userId="6785c3b0d69b5fb9" providerId="LiveId" clId="{369F4953-9261-44CA-9B8A-0F0DF2FDD5C1}" dt="2020-03-05T10:14:09.809" v="230" actId="1076"/>
          <ac:spMkLst>
            <pc:docMk/>
            <pc:sldMk cId="4009175769" sldId="571"/>
            <ac:spMk id="21" creationId="{78FB2A38-4C4C-4179-9328-612FEE5298C4}"/>
          </ac:spMkLst>
        </pc:spChg>
        <pc:spChg chg="add mod">
          <ac:chgData name="stephanie voss" userId="6785c3b0d69b5fb9" providerId="LiveId" clId="{369F4953-9261-44CA-9B8A-0F0DF2FDD5C1}" dt="2020-03-05T10:14:09.809" v="230" actId="1076"/>
          <ac:spMkLst>
            <pc:docMk/>
            <pc:sldMk cId="4009175769" sldId="571"/>
            <ac:spMk id="22" creationId="{48CB03AD-C4C5-4251-A0D9-5ED4824EEB14}"/>
          </ac:spMkLst>
        </pc:spChg>
        <pc:spChg chg="add mod ord">
          <ac:chgData name="stephanie voss" userId="6785c3b0d69b5fb9" providerId="LiveId" clId="{369F4953-9261-44CA-9B8A-0F0DF2FDD5C1}" dt="2020-03-05T10:16:22.670" v="283" actId="167"/>
          <ac:spMkLst>
            <pc:docMk/>
            <pc:sldMk cId="4009175769" sldId="571"/>
            <ac:spMk id="33" creationId="{4CEB96A4-B066-41C6-BFED-2E818A451CB9}"/>
          </ac:spMkLst>
        </pc:spChg>
        <pc:cxnChg chg="add mod">
          <ac:chgData name="stephanie voss" userId="6785c3b0d69b5fb9" providerId="LiveId" clId="{369F4953-9261-44CA-9B8A-0F0DF2FDD5C1}" dt="2020-03-05T10:16:39.398" v="287" actId="14100"/>
          <ac:cxnSpMkLst>
            <pc:docMk/>
            <pc:sldMk cId="4009175769" sldId="571"/>
            <ac:cxnSpMk id="15" creationId="{8C19270D-7D7F-44A6-AC7A-E5CCC779220C}"/>
          </ac:cxnSpMkLst>
        </pc:cxnChg>
        <pc:cxnChg chg="add mod">
          <ac:chgData name="stephanie voss" userId="6785c3b0d69b5fb9" providerId="LiveId" clId="{369F4953-9261-44CA-9B8A-0F0DF2FDD5C1}" dt="2020-03-05T10:16:53.536" v="291" actId="14100"/>
          <ac:cxnSpMkLst>
            <pc:docMk/>
            <pc:sldMk cId="4009175769" sldId="571"/>
            <ac:cxnSpMk id="16" creationId="{792E63AD-2D35-4934-8A10-6ADAA543C805}"/>
          </ac:cxnSpMkLst>
        </pc:cxnChg>
        <pc:cxnChg chg="add mod">
          <ac:chgData name="stephanie voss" userId="6785c3b0d69b5fb9" providerId="LiveId" clId="{369F4953-9261-44CA-9B8A-0F0DF2FDD5C1}" dt="2020-03-05T10:16:47.361" v="289" actId="14100"/>
          <ac:cxnSpMkLst>
            <pc:docMk/>
            <pc:sldMk cId="4009175769" sldId="571"/>
            <ac:cxnSpMk id="17" creationId="{CC64ED40-1680-41A4-A030-2A511679B678}"/>
          </ac:cxnSpMkLst>
        </pc:cxnChg>
        <pc:cxnChg chg="add mod">
          <ac:chgData name="stephanie voss" userId="6785c3b0d69b5fb9" providerId="LiveId" clId="{369F4953-9261-44CA-9B8A-0F0DF2FDD5C1}" dt="2020-03-05T10:16:49.810" v="290" actId="14100"/>
          <ac:cxnSpMkLst>
            <pc:docMk/>
            <pc:sldMk cId="4009175769" sldId="571"/>
            <ac:cxnSpMk id="18" creationId="{70BCAA10-1711-4E75-9E93-481ED26A975B}"/>
          </ac:cxnSpMkLst>
        </pc:cxnChg>
      </pc:sldChg>
      <pc:sldChg chg="addSp delSp modSp add modNotesTx">
        <pc:chgData name="stephanie voss" userId="6785c3b0d69b5fb9" providerId="LiveId" clId="{369F4953-9261-44CA-9B8A-0F0DF2FDD5C1}" dt="2020-03-05T10:20:44.548" v="835" actId="20577"/>
        <pc:sldMkLst>
          <pc:docMk/>
          <pc:sldMk cId="2252774848" sldId="572"/>
        </pc:sldMkLst>
        <pc:spChg chg="mod">
          <ac:chgData name="stephanie voss" userId="6785c3b0d69b5fb9" providerId="LiveId" clId="{369F4953-9261-44CA-9B8A-0F0DF2FDD5C1}" dt="2020-03-05T10:17:42.966" v="325" actId="20577"/>
          <ac:spMkLst>
            <pc:docMk/>
            <pc:sldMk cId="2252774848" sldId="572"/>
            <ac:spMk id="2" creationId="{227B6DC7-2D3E-424B-B379-DDAB4255E6D5}"/>
          </ac:spMkLst>
        </pc:spChg>
        <pc:spChg chg="del">
          <ac:chgData name="stephanie voss" userId="6785c3b0d69b5fb9" providerId="LiveId" clId="{369F4953-9261-44CA-9B8A-0F0DF2FDD5C1}" dt="2020-03-05T10:17:30.287" v="294" actId="478"/>
          <ac:spMkLst>
            <pc:docMk/>
            <pc:sldMk cId="2252774848" sldId="572"/>
            <ac:spMk id="3" creationId="{7C539D5F-C053-4E47-B93A-5B8E67565922}"/>
          </ac:spMkLst>
        </pc:spChg>
        <pc:graphicFrameChg chg="add mod">
          <ac:chgData name="stephanie voss" userId="6785c3b0d69b5fb9" providerId="LiveId" clId="{369F4953-9261-44CA-9B8A-0F0DF2FDD5C1}" dt="2020-03-05T10:17:33.566" v="296" actId="1076"/>
          <ac:graphicFrameMkLst>
            <pc:docMk/>
            <pc:sldMk cId="2252774848" sldId="572"/>
            <ac:graphicFrameMk id="5" creationId="{AC57AC14-9019-4334-9D5B-8B0C138CF79D}"/>
          </ac:graphicFrameMkLst>
        </pc:graphicFrameChg>
      </pc:sldChg>
      <pc:sldChg chg="addSp delSp modSp add">
        <pc:chgData name="stephanie voss" userId="6785c3b0d69b5fb9" providerId="LiveId" clId="{369F4953-9261-44CA-9B8A-0F0DF2FDD5C1}" dt="2020-03-05T10:22:04.086" v="867" actId="207"/>
        <pc:sldMkLst>
          <pc:docMk/>
          <pc:sldMk cId="3737868616" sldId="573"/>
        </pc:sldMkLst>
        <pc:spChg chg="mod">
          <ac:chgData name="stephanie voss" userId="6785c3b0d69b5fb9" providerId="LiveId" clId="{369F4953-9261-44CA-9B8A-0F0DF2FDD5C1}" dt="2020-03-05T10:21:34.338" v="866" actId="20577"/>
          <ac:spMkLst>
            <pc:docMk/>
            <pc:sldMk cId="3737868616" sldId="573"/>
            <ac:spMk id="2" creationId="{83AE9EF0-C6C8-4457-AB06-4FD72C9D1782}"/>
          </ac:spMkLst>
        </pc:spChg>
        <pc:spChg chg="del">
          <ac:chgData name="stephanie voss" userId="6785c3b0d69b5fb9" providerId="LiveId" clId="{369F4953-9261-44CA-9B8A-0F0DF2FDD5C1}" dt="2020-03-05T10:21:13.563" v="837" actId="478"/>
          <ac:spMkLst>
            <pc:docMk/>
            <pc:sldMk cId="3737868616" sldId="573"/>
            <ac:spMk id="3" creationId="{E591CD8A-71A2-4B0E-884C-9104C15E4439}"/>
          </ac:spMkLst>
        </pc:spChg>
        <pc:spChg chg="add mod">
          <ac:chgData name="stephanie voss" userId="6785c3b0d69b5fb9" providerId="LiveId" clId="{369F4953-9261-44CA-9B8A-0F0DF2FDD5C1}" dt="2020-03-05T10:21:21.029" v="839" actId="1076"/>
          <ac:spMkLst>
            <pc:docMk/>
            <pc:sldMk cId="3737868616" sldId="573"/>
            <ac:spMk id="5" creationId="{2E6FB6F5-D840-4020-8319-72A94293A0A6}"/>
          </ac:spMkLst>
        </pc:spChg>
        <pc:spChg chg="add mod">
          <ac:chgData name="stephanie voss" userId="6785c3b0d69b5fb9" providerId="LiveId" clId="{369F4953-9261-44CA-9B8A-0F0DF2FDD5C1}" dt="2020-03-05T10:21:21.029" v="839" actId="1076"/>
          <ac:spMkLst>
            <pc:docMk/>
            <pc:sldMk cId="3737868616" sldId="573"/>
            <ac:spMk id="6" creationId="{07AE416E-1861-499F-806E-D82E14721592}"/>
          </ac:spMkLst>
        </pc:spChg>
        <pc:spChg chg="add mod">
          <ac:chgData name="stephanie voss" userId="6785c3b0d69b5fb9" providerId="LiveId" clId="{369F4953-9261-44CA-9B8A-0F0DF2FDD5C1}" dt="2020-03-05T10:22:04.086" v="867" actId="207"/>
          <ac:spMkLst>
            <pc:docMk/>
            <pc:sldMk cId="3737868616" sldId="573"/>
            <ac:spMk id="7" creationId="{CF157662-8CA8-461E-A950-715996726AAE}"/>
          </ac:spMkLst>
        </pc:spChg>
        <pc:spChg chg="add mod">
          <ac:chgData name="stephanie voss" userId="6785c3b0d69b5fb9" providerId="LiveId" clId="{369F4953-9261-44CA-9B8A-0F0DF2FDD5C1}" dt="2020-03-05T10:21:21.029" v="839" actId="1076"/>
          <ac:spMkLst>
            <pc:docMk/>
            <pc:sldMk cId="3737868616" sldId="573"/>
            <ac:spMk id="8" creationId="{A1B95D8D-F24A-43BE-9AC3-F125EEB7DFDA}"/>
          </ac:spMkLst>
        </pc:spChg>
      </pc:sldChg>
      <pc:sldChg chg="addSp delSp modSp add modNotesTx">
        <pc:chgData name="stephanie voss" userId="6785c3b0d69b5fb9" providerId="LiveId" clId="{369F4953-9261-44CA-9B8A-0F0DF2FDD5C1}" dt="2020-03-05T10:25:37.817" v="1240" actId="20577"/>
        <pc:sldMkLst>
          <pc:docMk/>
          <pc:sldMk cId="1905884787" sldId="574"/>
        </pc:sldMkLst>
        <pc:spChg chg="mod">
          <ac:chgData name="stephanie voss" userId="6785c3b0d69b5fb9" providerId="LiveId" clId="{369F4953-9261-44CA-9B8A-0F0DF2FDD5C1}" dt="2020-03-05T10:24:18.534" v="918" actId="14100"/>
          <ac:spMkLst>
            <pc:docMk/>
            <pc:sldMk cId="1905884787" sldId="574"/>
            <ac:spMk id="2" creationId="{16E47E26-E3D8-4E80-982D-1D513442341E}"/>
          </ac:spMkLst>
        </pc:spChg>
        <pc:spChg chg="del">
          <ac:chgData name="stephanie voss" userId="6785c3b0d69b5fb9" providerId="LiveId" clId="{369F4953-9261-44CA-9B8A-0F0DF2FDD5C1}" dt="2020-03-05T10:22:38.698" v="869" actId="478"/>
          <ac:spMkLst>
            <pc:docMk/>
            <pc:sldMk cId="1905884787" sldId="574"/>
            <ac:spMk id="3" creationId="{60FE20CF-0997-4A77-8DE5-A13C8CC74A58}"/>
          </ac:spMkLst>
        </pc:spChg>
        <pc:spChg chg="mod">
          <ac:chgData name="stephanie voss" userId="6785c3b0d69b5fb9" providerId="LiveId" clId="{369F4953-9261-44CA-9B8A-0F0DF2FDD5C1}" dt="2020-03-05T10:23:54.085" v="875" actId="207"/>
          <ac:spMkLst>
            <pc:docMk/>
            <pc:sldMk cId="1905884787" sldId="574"/>
            <ac:spMk id="14" creationId="{1AF2A158-5B79-420C-B107-BCF23C5B0F7C}"/>
          </ac:spMkLst>
        </pc:spChg>
        <pc:spChg chg="mod">
          <ac:chgData name="stephanie voss" userId="6785c3b0d69b5fb9" providerId="LiveId" clId="{369F4953-9261-44CA-9B8A-0F0DF2FDD5C1}" dt="2020-03-05T10:23:58.684" v="877" actId="207"/>
          <ac:spMkLst>
            <pc:docMk/>
            <pc:sldMk cId="1905884787" sldId="574"/>
            <ac:spMk id="15" creationId="{E5890EAD-08E3-4A5E-8445-B0A17A45AB2B}"/>
          </ac:spMkLst>
        </pc:spChg>
        <pc:spChg chg="mod">
          <ac:chgData name="stephanie voss" userId="6785c3b0d69b5fb9" providerId="LiveId" clId="{369F4953-9261-44CA-9B8A-0F0DF2FDD5C1}" dt="2020-03-05T10:23:56.394" v="876" actId="207"/>
          <ac:spMkLst>
            <pc:docMk/>
            <pc:sldMk cId="1905884787" sldId="574"/>
            <ac:spMk id="16" creationId="{53D622D9-CAEC-40CE-B874-CDC7BAF87B94}"/>
          </ac:spMkLst>
        </pc:spChg>
        <pc:spChg chg="add mod">
          <ac:chgData name="stephanie voss" userId="6785c3b0d69b5fb9" providerId="LiveId" clId="{369F4953-9261-44CA-9B8A-0F0DF2FDD5C1}" dt="2020-03-05T10:22:43.197" v="871" actId="1076"/>
          <ac:spMkLst>
            <pc:docMk/>
            <pc:sldMk cId="1905884787" sldId="574"/>
            <ac:spMk id="28" creationId="{6A531AB1-B343-4476-9BF1-22CA18689F5D}"/>
          </ac:spMkLst>
        </pc:spChg>
        <pc:spChg chg="add mod">
          <ac:chgData name="stephanie voss" userId="6785c3b0d69b5fb9" providerId="LiveId" clId="{369F4953-9261-44CA-9B8A-0F0DF2FDD5C1}" dt="2020-03-05T10:23:51.300" v="874" actId="207"/>
          <ac:spMkLst>
            <pc:docMk/>
            <pc:sldMk cId="1905884787" sldId="574"/>
            <ac:spMk id="29" creationId="{55EB057B-D454-497C-B3C7-019D72B36E50}"/>
          </ac:spMkLst>
        </pc:spChg>
        <pc:grpChg chg="add mod">
          <ac:chgData name="stephanie voss" userId="6785c3b0d69b5fb9" providerId="LiveId" clId="{369F4953-9261-44CA-9B8A-0F0DF2FDD5C1}" dt="2020-03-05T10:22:43.197" v="871" actId="1076"/>
          <ac:grpSpMkLst>
            <pc:docMk/>
            <pc:sldMk cId="1905884787" sldId="574"/>
            <ac:grpSpMk id="5" creationId="{4455BE2B-0818-433C-818C-9ACF8C6EB2F8}"/>
          </ac:grpSpMkLst>
        </pc:grpChg>
      </pc:sldChg>
      <pc:sldChg chg="addSp delSp modSp add modNotesTx">
        <pc:chgData name="stephanie voss" userId="6785c3b0d69b5fb9" providerId="LiveId" clId="{369F4953-9261-44CA-9B8A-0F0DF2FDD5C1}" dt="2020-03-05T10:33:45.662" v="2022" actId="20577"/>
        <pc:sldMkLst>
          <pc:docMk/>
          <pc:sldMk cId="310446621" sldId="575"/>
        </pc:sldMkLst>
        <pc:spChg chg="mod">
          <ac:chgData name="stephanie voss" userId="6785c3b0d69b5fb9" providerId="LiveId" clId="{369F4953-9261-44CA-9B8A-0F0DF2FDD5C1}" dt="2020-03-05T10:29:21.256" v="1333" actId="1076"/>
          <ac:spMkLst>
            <pc:docMk/>
            <pc:sldMk cId="310446621" sldId="575"/>
            <ac:spMk id="2" creationId="{AE5AE962-01C1-4EC7-90A7-CF010E7AEAE3}"/>
          </ac:spMkLst>
        </pc:spChg>
        <pc:spChg chg="del">
          <ac:chgData name="stephanie voss" userId="6785c3b0d69b5fb9" providerId="LiveId" clId="{369F4953-9261-44CA-9B8A-0F0DF2FDD5C1}" dt="2020-03-05T10:27:16.978" v="1320" actId="478"/>
          <ac:spMkLst>
            <pc:docMk/>
            <pc:sldMk cId="310446621" sldId="575"/>
            <ac:spMk id="3" creationId="{B1FF830E-053B-40B6-9BA8-D5F8AAB541ED}"/>
          </ac:spMkLst>
        </pc:spChg>
        <pc:graphicFrameChg chg="add mod">
          <ac:chgData name="stephanie voss" userId="6785c3b0d69b5fb9" providerId="LiveId" clId="{369F4953-9261-44CA-9B8A-0F0DF2FDD5C1}" dt="2020-03-05T10:28:42.474" v="1326" actId="255"/>
          <ac:graphicFrameMkLst>
            <pc:docMk/>
            <pc:sldMk cId="310446621" sldId="575"/>
            <ac:graphicFrameMk id="5" creationId="{F781B424-8E2B-4013-BC1E-1094D4CED7F4}"/>
          </ac:graphicFrameMkLst>
        </pc:graphicFrameChg>
      </pc:sldChg>
      <pc:sldChg chg="addSp modSp add">
        <pc:chgData name="stephanie voss" userId="6785c3b0d69b5fb9" providerId="LiveId" clId="{369F4953-9261-44CA-9B8A-0F0DF2FDD5C1}" dt="2020-03-05T10:26:39.939" v="1260" actId="1076"/>
        <pc:sldMkLst>
          <pc:docMk/>
          <pc:sldMk cId="808506200" sldId="576"/>
        </pc:sldMkLst>
        <pc:spChg chg="mod">
          <ac:chgData name="stephanie voss" userId="6785c3b0d69b5fb9" providerId="LiveId" clId="{369F4953-9261-44CA-9B8A-0F0DF2FDD5C1}" dt="2020-03-05T10:26:06.510" v="1254" actId="20577"/>
          <ac:spMkLst>
            <pc:docMk/>
            <pc:sldMk cId="808506200" sldId="576"/>
            <ac:spMk id="2" creationId="{16E47E26-E3D8-4E80-982D-1D513442341E}"/>
          </ac:spMkLst>
        </pc:spChg>
        <pc:spChg chg="mod">
          <ac:chgData name="stephanie voss" userId="6785c3b0d69b5fb9" providerId="LiveId" clId="{369F4953-9261-44CA-9B8A-0F0DF2FDD5C1}" dt="2020-03-05T10:26:39.939" v="1260" actId="1076"/>
          <ac:spMkLst>
            <pc:docMk/>
            <pc:sldMk cId="808506200" sldId="576"/>
            <ac:spMk id="6" creationId="{92A571A0-A82D-4BAC-BD1C-14A09057E839}"/>
          </ac:spMkLst>
        </pc:spChg>
        <pc:spChg chg="add mod">
          <ac:chgData name="stephanie voss" userId="6785c3b0d69b5fb9" providerId="LiveId" clId="{369F4953-9261-44CA-9B8A-0F0DF2FDD5C1}" dt="2020-03-05T10:26:22.055" v="1256" actId="1076"/>
          <ac:spMkLst>
            <pc:docMk/>
            <pc:sldMk cId="808506200" sldId="576"/>
            <ac:spMk id="30" creationId="{F4638A61-2FCD-44F5-A724-E13666C047E5}"/>
          </ac:spMkLst>
        </pc:spChg>
        <pc:spChg chg="add mod">
          <ac:chgData name="stephanie voss" userId="6785c3b0d69b5fb9" providerId="LiveId" clId="{369F4953-9261-44CA-9B8A-0F0DF2FDD5C1}" dt="2020-03-05T10:26:28.001" v="1258" actId="1076"/>
          <ac:spMkLst>
            <pc:docMk/>
            <pc:sldMk cId="808506200" sldId="576"/>
            <ac:spMk id="31" creationId="{062F1C23-1674-4A36-9500-C9853608FE59}"/>
          </ac:spMkLst>
        </pc:spChg>
        <pc:spChg chg="add mod">
          <ac:chgData name="stephanie voss" userId="6785c3b0d69b5fb9" providerId="LiveId" clId="{369F4953-9261-44CA-9B8A-0F0DF2FDD5C1}" dt="2020-03-05T10:26:22.055" v="1256" actId="1076"/>
          <ac:spMkLst>
            <pc:docMk/>
            <pc:sldMk cId="808506200" sldId="576"/>
            <ac:spMk id="32" creationId="{4BED5184-8E28-4589-A4E5-914AA0FB929D}"/>
          </ac:spMkLst>
        </pc:spChg>
        <pc:spChg chg="add mod">
          <ac:chgData name="stephanie voss" userId="6785c3b0d69b5fb9" providerId="LiveId" clId="{369F4953-9261-44CA-9B8A-0F0DF2FDD5C1}" dt="2020-03-05T10:26:25.622" v="1257" actId="1076"/>
          <ac:spMkLst>
            <pc:docMk/>
            <pc:sldMk cId="808506200" sldId="576"/>
            <ac:spMk id="33" creationId="{FBC21A22-3A48-4A16-BB82-18B80D94B0F4}"/>
          </ac:spMkLst>
        </pc:spChg>
        <pc:spChg chg="add mod">
          <ac:chgData name="stephanie voss" userId="6785c3b0d69b5fb9" providerId="LiveId" clId="{369F4953-9261-44CA-9B8A-0F0DF2FDD5C1}" dt="2020-03-05T10:26:34.593" v="1259" actId="1076"/>
          <ac:spMkLst>
            <pc:docMk/>
            <pc:sldMk cId="808506200" sldId="576"/>
            <ac:spMk id="34" creationId="{39ACC592-B313-46BC-B992-476B1555EB6C}"/>
          </ac:spMkLst>
        </pc:spChg>
      </pc:sldChg>
      <pc:sldChg chg="addSp delSp modSp add del">
        <pc:chgData name="stephanie voss" userId="6785c3b0d69b5fb9" providerId="LiveId" clId="{369F4953-9261-44CA-9B8A-0F0DF2FDD5C1}" dt="2020-03-05T10:36:36.680" v="2221" actId="47"/>
        <pc:sldMkLst>
          <pc:docMk/>
          <pc:sldMk cId="3019529323" sldId="577"/>
        </pc:sldMkLst>
        <pc:spChg chg="mod">
          <ac:chgData name="stephanie voss" userId="6785c3b0d69b5fb9" providerId="LiveId" clId="{369F4953-9261-44CA-9B8A-0F0DF2FDD5C1}" dt="2020-03-05T10:34:25.822" v="2057" actId="20577"/>
          <ac:spMkLst>
            <pc:docMk/>
            <pc:sldMk cId="3019529323" sldId="577"/>
            <ac:spMk id="2" creationId="{F502BC21-882B-4CCA-815D-D9AA5A6D446F}"/>
          </ac:spMkLst>
        </pc:spChg>
        <pc:spChg chg="del">
          <ac:chgData name="stephanie voss" userId="6785c3b0d69b5fb9" providerId="LiveId" clId="{369F4953-9261-44CA-9B8A-0F0DF2FDD5C1}" dt="2020-03-05T10:34:09.886" v="2025" actId="478"/>
          <ac:spMkLst>
            <pc:docMk/>
            <pc:sldMk cId="3019529323" sldId="577"/>
            <ac:spMk id="3" creationId="{DCF13150-B092-497A-ADE8-CF60EC63762D}"/>
          </ac:spMkLst>
        </pc:spChg>
        <pc:spChg chg="add del mod">
          <ac:chgData name="stephanie voss" userId="6785c3b0d69b5fb9" providerId="LiveId" clId="{369F4953-9261-44CA-9B8A-0F0DF2FDD5C1}" dt="2020-03-05T10:35:02.124" v="2093" actId="478"/>
          <ac:spMkLst>
            <pc:docMk/>
            <pc:sldMk cId="3019529323" sldId="577"/>
            <ac:spMk id="6" creationId="{FBA92F29-D774-4FD0-A302-1C0109B9229D}"/>
          </ac:spMkLst>
        </pc:spChg>
        <pc:graphicFrameChg chg="add mod">
          <ac:chgData name="stephanie voss" userId="6785c3b0d69b5fb9" providerId="LiveId" clId="{369F4953-9261-44CA-9B8A-0F0DF2FDD5C1}" dt="2020-03-05T10:34:17.575" v="2028" actId="1076"/>
          <ac:graphicFrameMkLst>
            <pc:docMk/>
            <pc:sldMk cId="3019529323" sldId="577"/>
            <ac:graphicFrameMk id="5" creationId="{8B654575-ADA1-488F-AB83-242FB55E7954}"/>
          </ac:graphicFrameMkLst>
        </pc:graphicFrameChg>
      </pc:sldChg>
      <pc:sldChg chg="modSp add">
        <pc:chgData name="stephanie voss" userId="6785c3b0d69b5fb9" providerId="LiveId" clId="{369F4953-9261-44CA-9B8A-0F0DF2FDD5C1}" dt="2020-03-05T10:38:24.059" v="2287" actId="20577"/>
        <pc:sldMkLst>
          <pc:docMk/>
          <pc:sldMk cId="1891601597" sldId="578"/>
        </pc:sldMkLst>
        <pc:spChg chg="mod">
          <ac:chgData name="stephanie voss" userId="6785c3b0d69b5fb9" providerId="LiveId" clId="{369F4953-9261-44CA-9B8A-0F0DF2FDD5C1}" dt="2020-03-05T10:38:24.059" v="2287" actId="20577"/>
          <ac:spMkLst>
            <pc:docMk/>
            <pc:sldMk cId="1891601597" sldId="578"/>
            <ac:spMk id="2" creationId="{37728568-3184-4ED5-B082-3F599EA920FE}"/>
          </ac:spMkLst>
        </pc:spChg>
      </pc:sldChg>
      <pc:sldChg chg="addSp delSp modSp add">
        <pc:chgData name="stephanie voss" userId="6785c3b0d69b5fb9" providerId="LiveId" clId="{369F4953-9261-44CA-9B8A-0F0DF2FDD5C1}" dt="2020-03-05T10:38:12.456" v="2276" actId="20577"/>
        <pc:sldMkLst>
          <pc:docMk/>
          <pc:sldMk cId="3913261532" sldId="579"/>
        </pc:sldMkLst>
        <pc:spChg chg="mod">
          <ac:chgData name="stephanie voss" userId="6785c3b0d69b5fb9" providerId="LiveId" clId="{369F4953-9261-44CA-9B8A-0F0DF2FDD5C1}" dt="2020-03-05T10:38:12.456" v="2276" actId="20577"/>
          <ac:spMkLst>
            <pc:docMk/>
            <pc:sldMk cId="3913261532" sldId="579"/>
            <ac:spMk id="2" creationId="{A78858A8-1421-4A26-B322-9D7099C113BD}"/>
          </ac:spMkLst>
        </pc:spChg>
        <pc:spChg chg="del">
          <ac:chgData name="stephanie voss" userId="6785c3b0d69b5fb9" providerId="LiveId" clId="{369F4953-9261-44CA-9B8A-0F0DF2FDD5C1}" dt="2020-03-05T10:37:04.223" v="2223" actId="478"/>
          <ac:spMkLst>
            <pc:docMk/>
            <pc:sldMk cId="3913261532" sldId="579"/>
            <ac:spMk id="3" creationId="{20568CAD-D883-4A04-9866-39C3834F0D41}"/>
          </ac:spMkLst>
        </pc:spChg>
        <pc:spChg chg="add mod">
          <ac:chgData name="stephanie voss" userId="6785c3b0d69b5fb9" providerId="LiveId" clId="{369F4953-9261-44CA-9B8A-0F0DF2FDD5C1}" dt="2020-03-05T10:37:50.835" v="2274" actId="1076"/>
          <ac:spMkLst>
            <pc:docMk/>
            <pc:sldMk cId="3913261532" sldId="579"/>
            <ac:spMk id="5" creationId="{9831A27A-A3CF-4AAE-968D-2F83ABA56D19}"/>
          </ac:spMkLst>
        </pc:spChg>
        <pc:picChg chg="add mod">
          <ac:chgData name="stephanie voss" userId="6785c3b0d69b5fb9" providerId="LiveId" clId="{369F4953-9261-44CA-9B8A-0F0DF2FDD5C1}" dt="2020-03-05T10:37:44.848" v="2272" actId="1076"/>
          <ac:picMkLst>
            <pc:docMk/>
            <pc:sldMk cId="3913261532" sldId="579"/>
            <ac:picMk id="6" creationId="{4E8C416A-7E1A-4BA2-8E08-C7B1E860E7A5}"/>
          </ac:picMkLst>
        </pc:picChg>
      </pc:sldChg>
      <pc:sldChg chg="addSp delSp modSp add">
        <pc:chgData name="stephanie voss" userId="6785c3b0d69b5fb9" providerId="LiveId" clId="{369F4953-9261-44CA-9B8A-0F0DF2FDD5C1}" dt="2020-03-05T10:39:05.897" v="2325" actId="14100"/>
        <pc:sldMkLst>
          <pc:docMk/>
          <pc:sldMk cId="1920745027" sldId="580"/>
        </pc:sldMkLst>
        <pc:spChg chg="mod">
          <ac:chgData name="stephanie voss" userId="6785c3b0d69b5fb9" providerId="LiveId" clId="{369F4953-9261-44CA-9B8A-0F0DF2FDD5C1}" dt="2020-03-05T10:38:33.031" v="2315" actId="20577"/>
          <ac:spMkLst>
            <pc:docMk/>
            <pc:sldMk cId="1920745027" sldId="580"/>
            <ac:spMk id="2" creationId="{0ADF0380-893F-4F84-8903-7A2EF3244242}"/>
          </ac:spMkLst>
        </pc:spChg>
        <pc:spChg chg="del">
          <ac:chgData name="stephanie voss" userId="6785c3b0d69b5fb9" providerId="LiveId" clId="{369F4953-9261-44CA-9B8A-0F0DF2FDD5C1}" dt="2020-03-05T10:38:37.723" v="2316" actId="478"/>
          <ac:spMkLst>
            <pc:docMk/>
            <pc:sldMk cId="1920745027" sldId="580"/>
            <ac:spMk id="3" creationId="{13A6B57D-A4F9-420F-9436-FDA61BF4C31A}"/>
          </ac:spMkLst>
        </pc:spChg>
        <pc:spChg chg="add mod">
          <ac:chgData name="stephanie voss" userId="6785c3b0d69b5fb9" providerId="LiveId" clId="{369F4953-9261-44CA-9B8A-0F0DF2FDD5C1}" dt="2020-03-05T10:39:05.897" v="2325" actId="14100"/>
          <ac:spMkLst>
            <pc:docMk/>
            <pc:sldMk cId="1920745027" sldId="580"/>
            <ac:spMk id="5" creationId="{91B85B25-83D3-45BF-8CE1-A919E8F67018}"/>
          </ac:spMkLst>
        </pc:spChg>
        <pc:picChg chg="add mod">
          <ac:chgData name="stephanie voss" userId="6785c3b0d69b5fb9" providerId="LiveId" clId="{369F4953-9261-44CA-9B8A-0F0DF2FDD5C1}" dt="2020-03-05T10:38:45.891" v="2320" actId="1076"/>
          <ac:picMkLst>
            <pc:docMk/>
            <pc:sldMk cId="1920745027" sldId="580"/>
            <ac:picMk id="6" creationId="{923CDD72-1FCA-4338-88A8-126846DC98A8}"/>
          </ac:picMkLst>
        </pc:picChg>
      </pc:sldChg>
      <pc:sldChg chg="addSp delSp modSp add">
        <pc:chgData name="stephanie voss" userId="6785c3b0d69b5fb9" providerId="LiveId" clId="{369F4953-9261-44CA-9B8A-0F0DF2FDD5C1}" dt="2020-03-05T10:41:24.562" v="2372" actId="12"/>
        <pc:sldMkLst>
          <pc:docMk/>
          <pc:sldMk cId="2298705499" sldId="581"/>
        </pc:sldMkLst>
        <pc:spChg chg="mod">
          <ac:chgData name="stephanie voss" userId="6785c3b0d69b5fb9" providerId="LiveId" clId="{369F4953-9261-44CA-9B8A-0F0DF2FDD5C1}" dt="2020-03-05T10:40:41.461" v="2353" actId="20577"/>
          <ac:spMkLst>
            <pc:docMk/>
            <pc:sldMk cId="2298705499" sldId="581"/>
            <ac:spMk id="2" creationId="{051926D2-341A-46A5-8AA4-A25BC1B02815}"/>
          </ac:spMkLst>
        </pc:spChg>
        <pc:spChg chg="del">
          <ac:chgData name="stephanie voss" userId="6785c3b0d69b5fb9" providerId="LiveId" clId="{369F4953-9261-44CA-9B8A-0F0DF2FDD5C1}" dt="2020-03-05T10:39:42.491" v="2327" actId="478"/>
          <ac:spMkLst>
            <pc:docMk/>
            <pc:sldMk cId="2298705499" sldId="581"/>
            <ac:spMk id="3" creationId="{D1C80677-6001-45E6-A196-DBF11485C136}"/>
          </ac:spMkLst>
        </pc:spChg>
        <pc:spChg chg="add mod">
          <ac:chgData name="stephanie voss" userId="6785c3b0d69b5fb9" providerId="LiveId" clId="{369F4953-9261-44CA-9B8A-0F0DF2FDD5C1}" dt="2020-03-05T10:41:24.562" v="2372" actId="12"/>
          <ac:spMkLst>
            <pc:docMk/>
            <pc:sldMk cId="2298705499" sldId="581"/>
            <ac:spMk id="5" creationId="{0712E121-6ABB-47A0-8BD2-91DCA09DFD91}"/>
          </ac:spMkLst>
        </pc:spChg>
        <pc:spChg chg="add mod">
          <ac:chgData name="stephanie voss" userId="6785c3b0d69b5fb9" providerId="LiveId" clId="{369F4953-9261-44CA-9B8A-0F0DF2FDD5C1}" dt="2020-03-05T10:39:46.055" v="2329" actId="1076"/>
          <ac:spMkLst>
            <pc:docMk/>
            <pc:sldMk cId="2298705499" sldId="581"/>
            <ac:spMk id="6" creationId="{57E051DD-47E8-4B52-9CE4-C9DF5DB378C9}"/>
          </ac:spMkLst>
        </pc:spChg>
        <pc:spChg chg="add mod">
          <ac:chgData name="stephanie voss" userId="6785c3b0d69b5fb9" providerId="LiveId" clId="{369F4953-9261-44CA-9B8A-0F0DF2FDD5C1}" dt="2020-03-05T10:39:46.055" v="2329" actId="1076"/>
          <ac:spMkLst>
            <pc:docMk/>
            <pc:sldMk cId="2298705499" sldId="581"/>
            <ac:spMk id="7" creationId="{C8FFE565-2865-45A6-892C-3F5985ECDFB1}"/>
          </ac:spMkLst>
        </pc:spChg>
        <pc:spChg chg="add mod">
          <ac:chgData name="stephanie voss" userId="6785c3b0d69b5fb9" providerId="LiveId" clId="{369F4953-9261-44CA-9B8A-0F0DF2FDD5C1}" dt="2020-03-05T10:39:46.055" v="2329" actId="1076"/>
          <ac:spMkLst>
            <pc:docMk/>
            <pc:sldMk cId="2298705499" sldId="581"/>
            <ac:spMk id="8" creationId="{D343E7A1-6203-4BF4-9426-A2C6BEE756CE}"/>
          </ac:spMkLst>
        </pc:spChg>
        <pc:spChg chg="add mod">
          <ac:chgData name="stephanie voss" userId="6785c3b0d69b5fb9" providerId="LiveId" clId="{369F4953-9261-44CA-9B8A-0F0DF2FDD5C1}" dt="2020-03-05T10:39:46.055" v="2329" actId="1076"/>
          <ac:spMkLst>
            <pc:docMk/>
            <pc:sldMk cId="2298705499" sldId="581"/>
            <ac:spMk id="9" creationId="{69C2780C-7CC6-4796-A127-F2537BCACBB7}"/>
          </ac:spMkLst>
        </pc:spChg>
        <pc:spChg chg="add mod">
          <ac:chgData name="stephanie voss" userId="6785c3b0d69b5fb9" providerId="LiveId" clId="{369F4953-9261-44CA-9B8A-0F0DF2FDD5C1}" dt="2020-03-05T10:39:46.055" v="2329" actId="1076"/>
          <ac:spMkLst>
            <pc:docMk/>
            <pc:sldMk cId="2298705499" sldId="581"/>
            <ac:spMk id="10" creationId="{80063841-062F-4534-BC61-264BFF2BAD7E}"/>
          </ac:spMkLst>
        </pc:spChg>
        <pc:spChg chg="add mod">
          <ac:chgData name="stephanie voss" userId="6785c3b0d69b5fb9" providerId="LiveId" clId="{369F4953-9261-44CA-9B8A-0F0DF2FDD5C1}" dt="2020-03-05T10:39:46.055" v="2329" actId="1076"/>
          <ac:spMkLst>
            <pc:docMk/>
            <pc:sldMk cId="2298705499" sldId="581"/>
            <ac:spMk id="11" creationId="{11287297-93BA-457B-84CC-7B8252468092}"/>
          </ac:spMkLst>
        </pc:spChg>
        <pc:cxnChg chg="add mod">
          <ac:chgData name="stephanie voss" userId="6785c3b0d69b5fb9" providerId="LiveId" clId="{369F4953-9261-44CA-9B8A-0F0DF2FDD5C1}" dt="2020-03-05T10:39:46.055" v="2329" actId="1076"/>
          <ac:cxnSpMkLst>
            <pc:docMk/>
            <pc:sldMk cId="2298705499" sldId="581"/>
            <ac:cxnSpMk id="12" creationId="{6D32B2D1-0A10-4C85-9745-21228179E1AE}"/>
          </ac:cxnSpMkLst>
        </pc:cxnChg>
        <pc:cxnChg chg="add mod">
          <ac:chgData name="stephanie voss" userId="6785c3b0d69b5fb9" providerId="LiveId" clId="{369F4953-9261-44CA-9B8A-0F0DF2FDD5C1}" dt="2020-03-05T10:39:46.055" v="2329" actId="1076"/>
          <ac:cxnSpMkLst>
            <pc:docMk/>
            <pc:sldMk cId="2298705499" sldId="581"/>
            <ac:cxnSpMk id="13" creationId="{A1697C22-69A2-4DCC-A1D2-75DE41BDF75A}"/>
          </ac:cxnSpMkLst>
        </pc:cxnChg>
        <pc:cxnChg chg="add mod">
          <ac:chgData name="stephanie voss" userId="6785c3b0d69b5fb9" providerId="LiveId" clId="{369F4953-9261-44CA-9B8A-0F0DF2FDD5C1}" dt="2020-03-05T10:39:46.055" v="2329" actId="1076"/>
          <ac:cxnSpMkLst>
            <pc:docMk/>
            <pc:sldMk cId="2298705499" sldId="581"/>
            <ac:cxnSpMk id="14" creationId="{EA8C40D0-C407-45C7-83F4-4F538B572EF0}"/>
          </ac:cxnSpMkLst>
        </pc:cxnChg>
        <pc:cxnChg chg="add mod">
          <ac:chgData name="stephanie voss" userId="6785c3b0d69b5fb9" providerId="LiveId" clId="{369F4953-9261-44CA-9B8A-0F0DF2FDD5C1}" dt="2020-03-05T10:39:46.055" v="2329" actId="1076"/>
          <ac:cxnSpMkLst>
            <pc:docMk/>
            <pc:sldMk cId="2298705499" sldId="581"/>
            <ac:cxnSpMk id="15" creationId="{83980FBE-3E35-438E-93CE-A4B83F6E8356}"/>
          </ac:cxnSpMkLst>
        </pc:cxnChg>
        <pc:cxnChg chg="add mod">
          <ac:chgData name="stephanie voss" userId="6785c3b0d69b5fb9" providerId="LiveId" clId="{369F4953-9261-44CA-9B8A-0F0DF2FDD5C1}" dt="2020-03-05T10:39:46.055" v="2329" actId="1076"/>
          <ac:cxnSpMkLst>
            <pc:docMk/>
            <pc:sldMk cId="2298705499" sldId="581"/>
            <ac:cxnSpMk id="16" creationId="{C40E40F0-956B-40B6-BFDB-32F95E1C6507}"/>
          </ac:cxnSpMkLst>
        </pc:cxnChg>
      </pc:sldChg>
      <pc:sldChg chg="addSp delSp modSp add">
        <pc:chgData name="stephanie voss" userId="6785c3b0d69b5fb9" providerId="LiveId" clId="{369F4953-9261-44CA-9B8A-0F0DF2FDD5C1}" dt="2020-03-05T10:50:39.910" v="3064" actId="1076"/>
        <pc:sldMkLst>
          <pc:docMk/>
          <pc:sldMk cId="1549091070" sldId="582"/>
        </pc:sldMkLst>
        <pc:spChg chg="mod">
          <ac:chgData name="stephanie voss" userId="6785c3b0d69b5fb9" providerId="LiveId" clId="{369F4953-9261-44CA-9B8A-0F0DF2FDD5C1}" dt="2020-03-05T10:42:33.468" v="2387" actId="20577"/>
          <ac:spMkLst>
            <pc:docMk/>
            <pc:sldMk cId="1549091070" sldId="582"/>
            <ac:spMk id="2" creationId="{4C26DADA-9D2F-4D6A-B259-DD7D2F88AA0D}"/>
          </ac:spMkLst>
        </pc:spChg>
        <pc:spChg chg="mod">
          <ac:chgData name="stephanie voss" userId="6785c3b0d69b5fb9" providerId="LiveId" clId="{369F4953-9261-44CA-9B8A-0F0DF2FDD5C1}" dt="2020-03-05T10:48:46.602" v="3029" actId="14100"/>
          <ac:spMkLst>
            <pc:docMk/>
            <pc:sldMk cId="1549091070" sldId="582"/>
            <ac:spMk id="3" creationId="{FC010201-68F1-47FA-93B7-F42BA25D08A2}"/>
          </ac:spMkLst>
        </pc:spChg>
        <pc:spChg chg="add mod">
          <ac:chgData name="stephanie voss" userId="6785c3b0d69b5fb9" providerId="LiveId" clId="{369F4953-9261-44CA-9B8A-0F0DF2FDD5C1}" dt="2020-03-05T10:50:03.034" v="3034" actId="208"/>
          <ac:spMkLst>
            <pc:docMk/>
            <pc:sldMk cId="1549091070" sldId="582"/>
            <ac:spMk id="5" creationId="{41BB1123-7F06-46C0-8B37-C0138870C660}"/>
          </ac:spMkLst>
        </pc:spChg>
        <pc:spChg chg="add mod">
          <ac:chgData name="stephanie voss" userId="6785c3b0d69b5fb9" providerId="LiveId" clId="{369F4953-9261-44CA-9B8A-0F0DF2FDD5C1}" dt="2020-03-05T10:48:55.277" v="3030" actId="164"/>
          <ac:spMkLst>
            <pc:docMk/>
            <pc:sldMk cId="1549091070" sldId="582"/>
            <ac:spMk id="6" creationId="{AFF21D83-BE3B-4EE1-A247-9C719E6852CD}"/>
          </ac:spMkLst>
        </pc:spChg>
        <pc:spChg chg="add mod">
          <ac:chgData name="stephanie voss" userId="6785c3b0d69b5fb9" providerId="LiveId" clId="{369F4953-9261-44CA-9B8A-0F0DF2FDD5C1}" dt="2020-03-05T10:49:15.801" v="3032" actId="207"/>
          <ac:spMkLst>
            <pc:docMk/>
            <pc:sldMk cId="1549091070" sldId="582"/>
            <ac:spMk id="7" creationId="{0CB20278-1816-4660-BD3B-F7496CD4E311}"/>
          </ac:spMkLst>
        </pc:spChg>
        <pc:spChg chg="add mod">
          <ac:chgData name="stephanie voss" userId="6785c3b0d69b5fb9" providerId="LiveId" clId="{369F4953-9261-44CA-9B8A-0F0DF2FDD5C1}" dt="2020-03-05T10:50:03.034" v="3034" actId="208"/>
          <ac:spMkLst>
            <pc:docMk/>
            <pc:sldMk cId="1549091070" sldId="582"/>
            <ac:spMk id="10" creationId="{7A5CA6D8-A631-4698-A10B-BFEEC13127FE}"/>
          </ac:spMkLst>
        </pc:spChg>
        <pc:spChg chg="add del mod">
          <ac:chgData name="stephanie voss" userId="6785c3b0d69b5fb9" providerId="LiveId" clId="{369F4953-9261-44CA-9B8A-0F0DF2FDD5C1}" dt="2020-03-05T10:48:36.853" v="3028" actId="478"/>
          <ac:spMkLst>
            <pc:docMk/>
            <pc:sldMk cId="1549091070" sldId="582"/>
            <ac:spMk id="11" creationId="{9B0BB84B-3701-45B4-9DF7-9F9BDEFB6225}"/>
          </ac:spMkLst>
        </pc:spChg>
        <pc:spChg chg="add mod">
          <ac:chgData name="stephanie voss" userId="6785c3b0d69b5fb9" providerId="LiveId" clId="{369F4953-9261-44CA-9B8A-0F0DF2FDD5C1}" dt="2020-03-05T10:50:39.910" v="3064" actId="1076"/>
          <ac:spMkLst>
            <pc:docMk/>
            <pc:sldMk cId="1549091070" sldId="582"/>
            <ac:spMk id="15" creationId="{A350704C-9B1F-4A79-BBE9-6E8FF329D2D1}"/>
          </ac:spMkLst>
        </pc:spChg>
        <pc:grpChg chg="add mod">
          <ac:chgData name="stephanie voss" userId="6785c3b0d69b5fb9" providerId="LiveId" clId="{369F4953-9261-44CA-9B8A-0F0DF2FDD5C1}" dt="2020-03-05T10:49:00.597" v="3031" actId="1076"/>
          <ac:grpSpMkLst>
            <pc:docMk/>
            <pc:sldMk cId="1549091070" sldId="582"/>
            <ac:grpSpMk id="14" creationId="{BD72B24E-0382-44F3-9961-43DE789820F1}"/>
          </ac:grpSpMkLst>
        </pc:grpChg>
        <pc:picChg chg="add del mod">
          <ac:chgData name="stephanie voss" userId="6785c3b0d69b5fb9" providerId="LiveId" clId="{369F4953-9261-44CA-9B8A-0F0DF2FDD5C1}" dt="2020-03-05T10:48:36.853" v="3028" actId="478"/>
          <ac:picMkLst>
            <pc:docMk/>
            <pc:sldMk cId="1549091070" sldId="582"/>
            <ac:picMk id="12" creationId="{D00D349A-7AF5-4690-8821-F491768A43BF}"/>
          </ac:picMkLst>
        </pc:picChg>
        <pc:picChg chg="add mod">
          <ac:chgData name="stephanie voss" userId="6785c3b0d69b5fb9" providerId="LiveId" clId="{369F4953-9261-44CA-9B8A-0F0DF2FDD5C1}" dt="2020-03-05T10:50:20.595" v="3036" actId="1076"/>
          <ac:picMkLst>
            <pc:docMk/>
            <pc:sldMk cId="1549091070" sldId="582"/>
            <ac:picMk id="13" creationId="{58A04703-82D3-4149-B8A6-8EEDD81BCCDE}"/>
          </ac:picMkLst>
        </pc:picChg>
        <pc:cxnChg chg="add mod">
          <ac:chgData name="stephanie voss" userId="6785c3b0d69b5fb9" providerId="LiveId" clId="{369F4953-9261-44CA-9B8A-0F0DF2FDD5C1}" dt="2020-03-05T10:48:55.277" v="3030" actId="164"/>
          <ac:cxnSpMkLst>
            <pc:docMk/>
            <pc:sldMk cId="1549091070" sldId="582"/>
            <ac:cxnSpMk id="8" creationId="{19DB4563-55D2-442C-92D2-50D5D8DB24A7}"/>
          </ac:cxnSpMkLst>
        </pc:cxnChg>
        <pc:cxnChg chg="add mod">
          <ac:chgData name="stephanie voss" userId="6785c3b0d69b5fb9" providerId="LiveId" clId="{369F4953-9261-44CA-9B8A-0F0DF2FDD5C1}" dt="2020-03-05T10:48:55.277" v="3030" actId="164"/>
          <ac:cxnSpMkLst>
            <pc:docMk/>
            <pc:sldMk cId="1549091070" sldId="582"/>
            <ac:cxnSpMk id="9" creationId="{1B7B1538-8E21-4BEB-B56F-2EAAA0C560DE}"/>
          </ac:cxnSpMkLst>
        </pc:cxnChg>
      </pc:sldChg>
      <pc:sldChg chg="addSp delSp modSp add">
        <pc:chgData name="stephanie voss" userId="6785c3b0d69b5fb9" providerId="LiveId" clId="{369F4953-9261-44CA-9B8A-0F0DF2FDD5C1}" dt="2020-03-05T10:57:40.125" v="3238" actId="1076"/>
        <pc:sldMkLst>
          <pc:docMk/>
          <pc:sldMk cId="627647566" sldId="583"/>
        </pc:sldMkLst>
        <pc:spChg chg="mod">
          <ac:chgData name="stephanie voss" userId="6785c3b0d69b5fb9" providerId="LiveId" clId="{369F4953-9261-44CA-9B8A-0F0DF2FDD5C1}" dt="2020-03-05T10:51:12.539" v="3081" actId="20577"/>
          <ac:spMkLst>
            <pc:docMk/>
            <pc:sldMk cId="627647566" sldId="583"/>
            <ac:spMk id="2" creationId="{00E01CE0-4BBF-4669-AEE1-94EC910661D3}"/>
          </ac:spMkLst>
        </pc:spChg>
        <pc:spChg chg="del">
          <ac:chgData name="stephanie voss" userId="6785c3b0d69b5fb9" providerId="LiveId" clId="{369F4953-9261-44CA-9B8A-0F0DF2FDD5C1}" dt="2020-03-05T10:51:16.996" v="3083" actId="478"/>
          <ac:spMkLst>
            <pc:docMk/>
            <pc:sldMk cId="627647566" sldId="583"/>
            <ac:spMk id="3" creationId="{43B56604-D5E6-45CA-B22E-B5C3DF2DF1FE}"/>
          </ac:spMkLst>
        </pc:spChg>
        <pc:spChg chg="add mod">
          <ac:chgData name="stephanie voss" userId="6785c3b0d69b5fb9" providerId="LiveId" clId="{369F4953-9261-44CA-9B8A-0F0DF2FDD5C1}" dt="2020-03-05T10:57:40.125" v="3238" actId="1076"/>
          <ac:spMkLst>
            <pc:docMk/>
            <pc:sldMk cId="627647566" sldId="583"/>
            <ac:spMk id="5" creationId="{479A745B-DE35-47CC-8F4F-245972443650}"/>
          </ac:spMkLst>
        </pc:spChg>
        <pc:spChg chg="add mod">
          <ac:chgData name="stephanie voss" userId="6785c3b0d69b5fb9" providerId="LiveId" clId="{369F4953-9261-44CA-9B8A-0F0DF2FDD5C1}" dt="2020-03-05T10:57:23.016" v="3234" actId="164"/>
          <ac:spMkLst>
            <pc:docMk/>
            <pc:sldMk cId="627647566" sldId="583"/>
            <ac:spMk id="6" creationId="{5E60171D-B811-4542-93EE-70BCE55B963B}"/>
          </ac:spMkLst>
        </pc:spChg>
        <pc:spChg chg="add mod">
          <ac:chgData name="stephanie voss" userId="6785c3b0d69b5fb9" providerId="LiveId" clId="{369F4953-9261-44CA-9B8A-0F0DF2FDD5C1}" dt="2020-03-05T10:57:23.016" v="3234" actId="164"/>
          <ac:spMkLst>
            <pc:docMk/>
            <pc:sldMk cId="627647566" sldId="583"/>
            <ac:spMk id="7" creationId="{288788A2-F4C3-40B4-A308-C3AC69E8DAE3}"/>
          </ac:spMkLst>
        </pc:spChg>
        <pc:spChg chg="add mod">
          <ac:chgData name="stephanie voss" userId="6785c3b0d69b5fb9" providerId="LiveId" clId="{369F4953-9261-44CA-9B8A-0F0DF2FDD5C1}" dt="2020-03-05T10:57:23.016" v="3234" actId="164"/>
          <ac:spMkLst>
            <pc:docMk/>
            <pc:sldMk cId="627647566" sldId="583"/>
            <ac:spMk id="8" creationId="{F31388CA-4FE7-4387-B97D-6E7D07CC16DD}"/>
          </ac:spMkLst>
        </pc:spChg>
        <pc:spChg chg="add del mod">
          <ac:chgData name="stephanie voss" userId="6785c3b0d69b5fb9" providerId="LiveId" clId="{369F4953-9261-44CA-9B8A-0F0DF2FDD5C1}" dt="2020-03-05T10:55:15.014" v="3199" actId="478"/>
          <ac:spMkLst>
            <pc:docMk/>
            <pc:sldMk cId="627647566" sldId="583"/>
            <ac:spMk id="9" creationId="{4645336F-E6C2-4C1A-9A18-75946C55EA15}"/>
          </ac:spMkLst>
        </pc:spChg>
        <pc:spChg chg="add mod">
          <ac:chgData name="stephanie voss" userId="6785c3b0d69b5fb9" providerId="LiveId" clId="{369F4953-9261-44CA-9B8A-0F0DF2FDD5C1}" dt="2020-03-05T10:57:23.016" v="3234" actId="164"/>
          <ac:spMkLst>
            <pc:docMk/>
            <pc:sldMk cId="627647566" sldId="583"/>
            <ac:spMk id="10" creationId="{A7FC8BB5-BD96-43E1-A40E-54648ED0A984}"/>
          </ac:spMkLst>
        </pc:spChg>
        <pc:spChg chg="add mod">
          <ac:chgData name="stephanie voss" userId="6785c3b0d69b5fb9" providerId="LiveId" clId="{369F4953-9261-44CA-9B8A-0F0DF2FDD5C1}" dt="2020-03-05T10:57:23.016" v="3234" actId="164"/>
          <ac:spMkLst>
            <pc:docMk/>
            <pc:sldMk cId="627647566" sldId="583"/>
            <ac:spMk id="11" creationId="{ED8AB410-5443-4D52-9E8F-8FA3C1488D0E}"/>
          </ac:spMkLst>
        </pc:spChg>
        <pc:spChg chg="add mod">
          <ac:chgData name="stephanie voss" userId="6785c3b0d69b5fb9" providerId="LiveId" clId="{369F4953-9261-44CA-9B8A-0F0DF2FDD5C1}" dt="2020-03-05T10:57:23.016" v="3234" actId="164"/>
          <ac:spMkLst>
            <pc:docMk/>
            <pc:sldMk cId="627647566" sldId="583"/>
            <ac:spMk id="25" creationId="{26D46B07-5F81-4737-90A6-6784771DA208}"/>
          </ac:spMkLst>
        </pc:spChg>
        <pc:spChg chg="add mod">
          <ac:chgData name="stephanie voss" userId="6785c3b0d69b5fb9" providerId="LiveId" clId="{369F4953-9261-44CA-9B8A-0F0DF2FDD5C1}" dt="2020-03-05T10:57:23.016" v="3234" actId="164"/>
          <ac:spMkLst>
            <pc:docMk/>
            <pc:sldMk cId="627647566" sldId="583"/>
            <ac:spMk id="26" creationId="{8A335DEF-71C0-4873-A719-41A36F054013}"/>
          </ac:spMkLst>
        </pc:spChg>
        <pc:spChg chg="add del mod">
          <ac:chgData name="stephanie voss" userId="6785c3b0d69b5fb9" providerId="LiveId" clId="{369F4953-9261-44CA-9B8A-0F0DF2FDD5C1}" dt="2020-03-05T10:55:14.861" v="3198" actId="478"/>
          <ac:spMkLst>
            <pc:docMk/>
            <pc:sldMk cId="627647566" sldId="583"/>
            <ac:spMk id="30" creationId="{EAC92770-50D2-498B-8118-F7225C38EA72}"/>
          </ac:spMkLst>
        </pc:spChg>
        <pc:spChg chg="add del mod">
          <ac:chgData name="stephanie voss" userId="6785c3b0d69b5fb9" providerId="LiveId" clId="{369F4953-9261-44CA-9B8A-0F0DF2FDD5C1}" dt="2020-03-05T10:55:15.150" v="3200" actId="478"/>
          <ac:spMkLst>
            <pc:docMk/>
            <pc:sldMk cId="627647566" sldId="583"/>
            <ac:spMk id="31" creationId="{E6C9C7D2-BC9B-4166-A034-274532880F25}"/>
          </ac:spMkLst>
        </pc:spChg>
        <pc:spChg chg="add del mod">
          <ac:chgData name="stephanie voss" userId="6785c3b0d69b5fb9" providerId="LiveId" clId="{369F4953-9261-44CA-9B8A-0F0DF2FDD5C1}" dt="2020-03-05T10:57:23.016" v="3234" actId="164"/>
          <ac:spMkLst>
            <pc:docMk/>
            <pc:sldMk cId="627647566" sldId="583"/>
            <ac:spMk id="39" creationId="{EA377AF8-7D7C-46B4-912D-4BF33C71D19C}"/>
          </ac:spMkLst>
        </pc:spChg>
        <pc:spChg chg="add del mod">
          <ac:chgData name="stephanie voss" userId="6785c3b0d69b5fb9" providerId="LiveId" clId="{369F4953-9261-44CA-9B8A-0F0DF2FDD5C1}" dt="2020-03-05T10:57:23.016" v="3234" actId="164"/>
          <ac:spMkLst>
            <pc:docMk/>
            <pc:sldMk cId="627647566" sldId="583"/>
            <ac:spMk id="42" creationId="{052599C9-81FA-4A52-9150-C91424EAFF8F}"/>
          </ac:spMkLst>
        </pc:spChg>
        <pc:spChg chg="add del mod">
          <ac:chgData name="stephanie voss" userId="6785c3b0d69b5fb9" providerId="LiveId" clId="{369F4953-9261-44CA-9B8A-0F0DF2FDD5C1}" dt="2020-03-05T10:57:23.016" v="3234" actId="164"/>
          <ac:spMkLst>
            <pc:docMk/>
            <pc:sldMk cId="627647566" sldId="583"/>
            <ac:spMk id="44" creationId="{3D149751-643C-4549-8F1F-72A3BA927C02}"/>
          </ac:spMkLst>
        </pc:spChg>
        <pc:grpChg chg="add mod">
          <ac:chgData name="stephanie voss" userId="6785c3b0d69b5fb9" providerId="LiveId" clId="{369F4953-9261-44CA-9B8A-0F0DF2FDD5C1}" dt="2020-03-05T10:57:23.016" v="3234" actId="164"/>
          <ac:grpSpMkLst>
            <pc:docMk/>
            <pc:sldMk cId="627647566" sldId="583"/>
            <ac:grpSpMk id="57" creationId="{355ABC00-3AA4-4B15-8B31-DAF49865F832}"/>
          </ac:grpSpMkLst>
        </pc:grpChg>
        <pc:cxnChg chg="add del mod">
          <ac:chgData name="stephanie voss" userId="6785c3b0d69b5fb9" providerId="LiveId" clId="{369F4953-9261-44CA-9B8A-0F0DF2FDD5C1}" dt="2020-03-05T10:55:15.319" v="3201" actId="478"/>
          <ac:cxnSpMkLst>
            <pc:docMk/>
            <pc:sldMk cId="627647566" sldId="583"/>
            <ac:cxnSpMk id="12" creationId="{555716F4-C325-410D-8BEA-FC61C25E1C12}"/>
          </ac:cxnSpMkLst>
        </pc:cxnChg>
        <pc:cxnChg chg="add del mod">
          <ac:chgData name="stephanie voss" userId="6785c3b0d69b5fb9" providerId="LiveId" clId="{369F4953-9261-44CA-9B8A-0F0DF2FDD5C1}" dt="2020-03-05T10:55:15.439" v="3202" actId="478"/>
          <ac:cxnSpMkLst>
            <pc:docMk/>
            <pc:sldMk cId="627647566" sldId="583"/>
            <ac:cxnSpMk id="13" creationId="{47237A1B-A923-4572-9B2B-B4A8EAAD464E}"/>
          </ac:cxnSpMkLst>
        </pc:cxnChg>
        <pc:cxnChg chg="add del mod">
          <ac:chgData name="stephanie voss" userId="6785c3b0d69b5fb9" providerId="LiveId" clId="{369F4953-9261-44CA-9B8A-0F0DF2FDD5C1}" dt="2020-03-05T10:55:15.589" v="3203" actId="478"/>
          <ac:cxnSpMkLst>
            <pc:docMk/>
            <pc:sldMk cId="627647566" sldId="583"/>
            <ac:cxnSpMk id="14" creationId="{EF4B3953-A4F6-43CB-952A-894022EA46BC}"/>
          </ac:cxnSpMkLst>
        </pc:cxnChg>
        <pc:cxnChg chg="add mod">
          <ac:chgData name="stephanie voss" userId="6785c3b0d69b5fb9" providerId="LiveId" clId="{369F4953-9261-44CA-9B8A-0F0DF2FDD5C1}" dt="2020-03-05T10:57:23.016" v="3234" actId="164"/>
          <ac:cxnSpMkLst>
            <pc:docMk/>
            <pc:sldMk cId="627647566" sldId="583"/>
            <ac:cxnSpMk id="15" creationId="{FD5BAB45-3120-4F1D-9DFF-4A05BA89919F}"/>
          </ac:cxnSpMkLst>
        </pc:cxnChg>
        <pc:cxnChg chg="add mod">
          <ac:chgData name="stephanie voss" userId="6785c3b0d69b5fb9" providerId="LiveId" clId="{369F4953-9261-44CA-9B8A-0F0DF2FDD5C1}" dt="2020-03-05T10:57:23.016" v="3234" actId="164"/>
          <ac:cxnSpMkLst>
            <pc:docMk/>
            <pc:sldMk cId="627647566" sldId="583"/>
            <ac:cxnSpMk id="16" creationId="{FCFEAD09-F1E3-48DB-9E38-36453A38FF6D}"/>
          </ac:cxnSpMkLst>
        </pc:cxnChg>
        <pc:cxnChg chg="add del mod">
          <ac:chgData name="stephanie voss" userId="6785c3b0d69b5fb9" providerId="LiveId" clId="{369F4953-9261-44CA-9B8A-0F0DF2FDD5C1}" dt="2020-03-05T10:57:23.016" v="3234" actId="164"/>
          <ac:cxnSpMkLst>
            <pc:docMk/>
            <pc:sldMk cId="627647566" sldId="583"/>
            <ac:cxnSpMk id="40" creationId="{5CD57608-4EC2-4419-8C4B-9231B63C6E4A}"/>
          </ac:cxnSpMkLst>
        </pc:cxnChg>
        <pc:cxnChg chg="add del mod">
          <ac:chgData name="stephanie voss" userId="6785c3b0d69b5fb9" providerId="LiveId" clId="{369F4953-9261-44CA-9B8A-0F0DF2FDD5C1}" dt="2020-03-05T10:57:23.016" v="3234" actId="164"/>
          <ac:cxnSpMkLst>
            <pc:docMk/>
            <pc:sldMk cId="627647566" sldId="583"/>
            <ac:cxnSpMk id="43" creationId="{93A2640A-00C8-46BA-84D6-E37352449DFE}"/>
          </ac:cxnSpMkLst>
        </pc:cxnChg>
        <pc:cxnChg chg="add del mod">
          <ac:chgData name="stephanie voss" userId="6785c3b0d69b5fb9" providerId="LiveId" clId="{369F4953-9261-44CA-9B8A-0F0DF2FDD5C1}" dt="2020-03-05T10:57:23.016" v="3234" actId="164"/>
          <ac:cxnSpMkLst>
            <pc:docMk/>
            <pc:sldMk cId="627647566" sldId="583"/>
            <ac:cxnSpMk id="45" creationId="{148544D2-3093-493B-845A-FF8A506F6754}"/>
          </ac:cxnSpMkLst>
        </pc:cxnChg>
        <pc:cxnChg chg="add del mod">
          <ac:chgData name="stephanie voss" userId="6785c3b0d69b5fb9" providerId="LiveId" clId="{369F4953-9261-44CA-9B8A-0F0DF2FDD5C1}" dt="2020-03-05T10:55:23.595" v="3215" actId="478"/>
          <ac:cxnSpMkLst>
            <pc:docMk/>
            <pc:sldMk cId="627647566" sldId="583"/>
            <ac:cxnSpMk id="46" creationId="{A3AD5768-3F6E-4E04-8D8F-1378F240561A}"/>
          </ac:cxnSpMkLst>
        </pc:cxnChg>
        <pc:cxnChg chg="add mod">
          <ac:chgData name="stephanie voss" userId="6785c3b0d69b5fb9" providerId="LiveId" clId="{369F4953-9261-44CA-9B8A-0F0DF2FDD5C1}" dt="2020-03-05T10:57:23.016" v="3234" actId="164"/>
          <ac:cxnSpMkLst>
            <pc:docMk/>
            <pc:sldMk cId="627647566" sldId="583"/>
            <ac:cxnSpMk id="49" creationId="{D08504D0-8C52-439A-90B2-7A2AD7178BC5}"/>
          </ac:cxnSpMkLst>
        </pc:cxnChg>
        <pc:cxnChg chg="add mod">
          <ac:chgData name="stephanie voss" userId="6785c3b0d69b5fb9" providerId="LiveId" clId="{369F4953-9261-44CA-9B8A-0F0DF2FDD5C1}" dt="2020-03-05T10:57:23.016" v="3234" actId="164"/>
          <ac:cxnSpMkLst>
            <pc:docMk/>
            <pc:sldMk cId="627647566" sldId="583"/>
            <ac:cxnSpMk id="52" creationId="{9258C2BF-7550-4DBA-B161-149658DFA8E5}"/>
          </ac:cxnSpMkLst>
        </pc:cxnChg>
      </pc:sldChg>
      <pc:sldChg chg="addSp delSp modSp add">
        <pc:chgData name="stephanie voss" userId="6785c3b0d69b5fb9" providerId="LiveId" clId="{369F4953-9261-44CA-9B8A-0F0DF2FDD5C1}" dt="2020-03-05T10:58:47.051" v="3254" actId="1076"/>
        <pc:sldMkLst>
          <pc:docMk/>
          <pc:sldMk cId="2438216245" sldId="584"/>
        </pc:sldMkLst>
        <pc:spChg chg="mod">
          <ac:chgData name="stephanie voss" userId="6785c3b0d69b5fb9" providerId="LiveId" clId="{369F4953-9261-44CA-9B8A-0F0DF2FDD5C1}" dt="2020-03-05T10:58:07.949" v="3244" actId="20577"/>
          <ac:spMkLst>
            <pc:docMk/>
            <pc:sldMk cId="2438216245" sldId="584"/>
            <ac:spMk id="2" creationId="{BC289B62-6082-40C1-AF57-28F331D00F9F}"/>
          </ac:spMkLst>
        </pc:spChg>
        <pc:spChg chg="del">
          <ac:chgData name="stephanie voss" userId="6785c3b0d69b5fb9" providerId="LiveId" clId="{369F4953-9261-44CA-9B8A-0F0DF2FDD5C1}" dt="2020-03-05T10:58:10.491" v="3245" actId="478"/>
          <ac:spMkLst>
            <pc:docMk/>
            <pc:sldMk cId="2438216245" sldId="584"/>
            <ac:spMk id="3" creationId="{CBB98527-C6A4-4B3D-946F-A43DC5A8DD44}"/>
          </ac:spMkLst>
        </pc:spChg>
        <pc:spChg chg="add mod">
          <ac:chgData name="stephanie voss" userId="6785c3b0d69b5fb9" providerId="LiveId" clId="{369F4953-9261-44CA-9B8A-0F0DF2FDD5C1}" dt="2020-03-05T10:58:47.051" v="3254" actId="1076"/>
          <ac:spMkLst>
            <pc:docMk/>
            <pc:sldMk cId="2438216245" sldId="584"/>
            <ac:spMk id="5" creationId="{72FF0A45-BE4C-4A38-A43B-FAFEEFA75BA2}"/>
          </ac:spMkLst>
        </pc:spChg>
        <pc:grpChg chg="add mod">
          <ac:chgData name="stephanie voss" userId="6785c3b0d69b5fb9" providerId="LiveId" clId="{369F4953-9261-44CA-9B8A-0F0DF2FDD5C1}" dt="2020-03-05T10:58:37.854" v="3251" actId="1076"/>
          <ac:grpSpMkLst>
            <pc:docMk/>
            <pc:sldMk cId="2438216245" sldId="584"/>
            <ac:grpSpMk id="6" creationId="{128BE8AF-D993-4DE5-BCDF-11D45716533C}"/>
          </ac:grpSpMkLst>
        </pc:grpChg>
      </pc:sldChg>
      <pc:sldChg chg="addSp delSp modSp add">
        <pc:chgData name="stephanie voss" userId="6785c3b0d69b5fb9" providerId="LiveId" clId="{369F4953-9261-44CA-9B8A-0F0DF2FDD5C1}" dt="2020-03-05T11:02:29.767" v="3339" actId="1036"/>
        <pc:sldMkLst>
          <pc:docMk/>
          <pc:sldMk cId="3421475519" sldId="585"/>
        </pc:sldMkLst>
        <pc:spChg chg="mod">
          <ac:chgData name="stephanie voss" userId="6785c3b0d69b5fb9" providerId="LiveId" clId="{369F4953-9261-44CA-9B8A-0F0DF2FDD5C1}" dt="2020-03-05T11:02:20.529" v="3299" actId="20577"/>
          <ac:spMkLst>
            <pc:docMk/>
            <pc:sldMk cId="3421475519" sldId="585"/>
            <ac:spMk id="2" creationId="{E7C5A58C-9F21-4084-A9B3-E46FEAF2E0BC}"/>
          </ac:spMkLst>
        </pc:spChg>
        <pc:spChg chg="del">
          <ac:chgData name="stephanie voss" userId="6785c3b0d69b5fb9" providerId="LiveId" clId="{369F4953-9261-44CA-9B8A-0F0DF2FDD5C1}" dt="2020-03-05T10:59:14.908" v="3256" actId="478"/>
          <ac:spMkLst>
            <pc:docMk/>
            <pc:sldMk cId="3421475519" sldId="585"/>
            <ac:spMk id="3" creationId="{51E23664-AC1E-481C-B8F8-0917FABC90A9}"/>
          </ac:spMkLst>
        </pc:spChg>
        <pc:spChg chg="add mod">
          <ac:chgData name="stephanie voss" userId="6785c3b0d69b5fb9" providerId="LiveId" clId="{369F4953-9261-44CA-9B8A-0F0DF2FDD5C1}" dt="2020-03-05T11:02:29.767" v="3339" actId="1036"/>
          <ac:spMkLst>
            <pc:docMk/>
            <pc:sldMk cId="3421475519" sldId="585"/>
            <ac:spMk id="5" creationId="{8728A1E8-602D-4E92-8434-CD3E3FBE69A6}"/>
          </ac:spMkLst>
        </pc:spChg>
        <pc:spChg chg="add mod">
          <ac:chgData name="stephanie voss" userId="6785c3b0d69b5fb9" providerId="LiveId" clId="{369F4953-9261-44CA-9B8A-0F0DF2FDD5C1}" dt="2020-03-05T11:02:29.767" v="3339" actId="1036"/>
          <ac:spMkLst>
            <pc:docMk/>
            <pc:sldMk cId="3421475519" sldId="585"/>
            <ac:spMk id="6" creationId="{C4D2C5E7-3E2B-4DDD-8C98-D7264724574D}"/>
          </ac:spMkLst>
        </pc:spChg>
        <pc:spChg chg="add mod">
          <ac:chgData name="stephanie voss" userId="6785c3b0d69b5fb9" providerId="LiveId" clId="{369F4953-9261-44CA-9B8A-0F0DF2FDD5C1}" dt="2020-03-05T11:02:29.767" v="3339" actId="1036"/>
          <ac:spMkLst>
            <pc:docMk/>
            <pc:sldMk cId="3421475519" sldId="585"/>
            <ac:spMk id="7" creationId="{25BDB07E-63C3-4C02-917E-9D4D4656FD7A}"/>
          </ac:spMkLst>
        </pc:spChg>
        <pc:spChg chg="add mod">
          <ac:chgData name="stephanie voss" userId="6785c3b0d69b5fb9" providerId="LiveId" clId="{369F4953-9261-44CA-9B8A-0F0DF2FDD5C1}" dt="2020-03-05T11:02:29.767" v="3339" actId="1036"/>
          <ac:spMkLst>
            <pc:docMk/>
            <pc:sldMk cId="3421475519" sldId="585"/>
            <ac:spMk id="8" creationId="{2A5D17FD-AA1D-47D9-B843-E846D767E7FD}"/>
          </ac:spMkLst>
        </pc:spChg>
        <pc:picChg chg="add mod">
          <ac:chgData name="stephanie voss" userId="6785c3b0d69b5fb9" providerId="LiveId" clId="{369F4953-9261-44CA-9B8A-0F0DF2FDD5C1}" dt="2020-03-05T11:02:13.966" v="3284" actId="1076"/>
          <ac:picMkLst>
            <pc:docMk/>
            <pc:sldMk cId="3421475519" sldId="585"/>
            <ac:picMk id="9" creationId="{1D546F75-D68E-4348-AD5C-F9A5FE25634F}"/>
          </ac:picMkLst>
        </pc:picChg>
        <pc:picChg chg="add mod">
          <ac:chgData name="stephanie voss" userId="6785c3b0d69b5fb9" providerId="LiveId" clId="{369F4953-9261-44CA-9B8A-0F0DF2FDD5C1}" dt="2020-03-05T11:02:13.966" v="3284" actId="1076"/>
          <ac:picMkLst>
            <pc:docMk/>
            <pc:sldMk cId="3421475519" sldId="585"/>
            <ac:picMk id="10" creationId="{F6E206F8-8F58-48DD-885C-453DA0843EE1}"/>
          </ac:picMkLst>
        </pc:picChg>
        <pc:picChg chg="add mod">
          <ac:chgData name="stephanie voss" userId="6785c3b0d69b5fb9" providerId="LiveId" clId="{369F4953-9261-44CA-9B8A-0F0DF2FDD5C1}" dt="2020-03-05T11:02:13.966" v="3284" actId="1076"/>
          <ac:picMkLst>
            <pc:docMk/>
            <pc:sldMk cId="3421475519" sldId="585"/>
            <ac:picMk id="11" creationId="{E157EE22-B9AE-465A-B31A-839A126DA6F9}"/>
          </ac:picMkLst>
        </pc:picChg>
        <pc:picChg chg="add mod">
          <ac:chgData name="stephanie voss" userId="6785c3b0d69b5fb9" providerId="LiveId" clId="{369F4953-9261-44CA-9B8A-0F0DF2FDD5C1}" dt="2020-03-05T11:02:13.966" v="3284" actId="1076"/>
          <ac:picMkLst>
            <pc:docMk/>
            <pc:sldMk cId="3421475519" sldId="585"/>
            <ac:picMk id="12" creationId="{55D814B1-8AE0-4C1B-A3C3-9DAE48658073}"/>
          </ac:picMkLst>
        </pc:picChg>
      </pc:sldChg>
      <pc:sldChg chg="addSp delSp modSp add modNotesTx">
        <pc:chgData name="stephanie voss" userId="6785c3b0d69b5fb9" providerId="LiveId" clId="{369F4953-9261-44CA-9B8A-0F0DF2FDD5C1}" dt="2020-03-05T11:05:22.496" v="3772" actId="20577"/>
        <pc:sldMkLst>
          <pc:docMk/>
          <pc:sldMk cId="1062857880" sldId="586"/>
        </pc:sldMkLst>
        <pc:spChg chg="mod">
          <ac:chgData name="stephanie voss" userId="6785c3b0d69b5fb9" providerId="LiveId" clId="{369F4953-9261-44CA-9B8A-0F0DF2FDD5C1}" dt="2020-03-05T11:03:05.623" v="3355" actId="20577"/>
          <ac:spMkLst>
            <pc:docMk/>
            <pc:sldMk cId="1062857880" sldId="586"/>
            <ac:spMk id="2" creationId="{D7737A80-1860-41A1-AAD7-3EC7DF79262F}"/>
          </ac:spMkLst>
        </pc:spChg>
        <pc:spChg chg="del">
          <ac:chgData name="stephanie voss" userId="6785c3b0d69b5fb9" providerId="LiveId" clId="{369F4953-9261-44CA-9B8A-0F0DF2FDD5C1}" dt="2020-03-05T11:03:10.383" v="3356" actId="478"/>
          <ac:spMkLst>
            <pc:docMk/>
            <pc:sldMk cId="1062857880" sldId="586"/>
            <ac:spMk id="3" creationId="{BB0BB97B-25BE-4CA9-81FF-C5DD0488F5FB}"/>
          </ac:spMkLst>
        </pc:spChg>
        <pc:spChg chg="add mod">
          <ac:chgData name="stephanie voss" userId="6785c3b0d69b5fb9" providerId="LiveId" clId="{369F4953-9261-44CA-9B8A-0F0DF2FDD5C1}" dt="2020-03-05T11:03:15.439" v="3358" actId="1076"/>
          <ac:spMkLst>
            <pc:docMk/>
            <pc:sldMk cId="1062857880" sldId="586"/>
            <ac:spMk id="5" creationId="{94D93AFF-0F73-4BE0-90E9-24C961AAEB88}"/>
          </ac:spMkLst>
        </pc:spChg>
        <pc:spChg chg="add mod">
          <ac:chgData name="stephanie voss" userId="6785c3b0d69b5fb9" providerId="LiveId" clId="{369F4953-9261-44CA-9B8A-0F0DF2FDD5C1}" dt="2020-03-05T11:03:15.439" v="3358" actId="1076"/>
          <ac:spMkLst>
            <pc:docMk/>
            <pc:sldMk cId="1062857880" sldId="586"/>
            <ac:spMk id="6" creationId="{C28B863B-273A-47E0-897F-9F70C55FB214}"/>
          </ac:spMkLst>
        </pc:spChg>
        <pc:spChg chg="add mod">
          <ac:chgData name="stephanie voss" userId="6785c3b0d69b5fb9" providerId="LiveId" clId="{369F4953-9261-44CA-9B8A-0F0DF2FDD5C1}" dt="2020-03-05T11:03:15.439" v="3358" actId="1076"/>
          <ac:spMkLst>
            <pc:docMk/>
            <pc:sldMk cId="1062857880" sldId="586"/>
            <ac:spMk id="7" creationId="{70781EBA-4480-48F1-B978-6F5463DB1738}"/>
          </ac:spMkLst>
        </pc:spChg>
        <pc:spChg chg="add mod">
          <ac:chgData name="stephanie voss" userId="6785c3b0d69b5fb9" providerId="LiveId" clId="{369F4953-9261-44CA-9B8A-0F0DF2FDD5C1}" dt="2020-03-05T11:03:19.072" v="3359" actId="1076"/>
          <ac:spMkLst>
            <pc:docMk/>
            <pc:sldMk cId="1062857880" sldId="586"/>
            <ac:spMk id="8" creationId="{F2AA09F0-56C5-4C92-ABF0-3F95397D5316}"/>
          </ac:spMkLst>
        </pc:spChg>
        <pc:spChg chg="add mod">
          <ac:chgData name="stephanie voss" userId="6785c3b0d69b5fb9" providerId="LiveId" clId="{369F4953-9261-44CA-9B8A-0F0DF2FDD5C1}" dt="2020-03-05T11:03:43.773" v="3362" actId="1076"/>
          <ac:spMkLst>
            <pc:docMk/>
            <pc:sldMk cId="1062857880" sldId="586"/>
            <ac:spMk id="9" creationId="{9E602910-6264-4CC4-8BB9-3BFE93F16B03}"/>
          </ac:spMkLst>
        </pc:spChg>
        <pc:spChg chg="add mod">
          <ac:chgData name="stephanie voss" userId="6785c3b0d69b5fb9" providerId="LiveId" clId="{369F4953-9261-44CA-9B8A-0F0DF2FDD5C1}" dt="2020-03-05T11:03:47.793" v="3363" actId="1076"/>
          <ac:spMkLst>
            <pc:docMk/>
            <pc:sldMk cId="1062857880" sldId="586"/>
            <ac:spMk id="10" creationId="{D45118F8-C3F6-40BC-AD1B-E3FE799CA2D0}"/>
          </ac:spMkLst>
        </pc:spChg>
        <pc:spChg chg="add mod">
          <ac:chgData name="stephanie voss" userId="6785c3b0d69b5fb9" providerId="LiveId" clId="{369F4953-9261-44CA-9B8A-0F0DF2FDD5C1}" dt="2020-03-05T11:03:29.790" v="3361" actId="12"/>
          <ac:spMkLst>
            <pc:docMk/>
            <pc:sldMk cId="1062857880" sldId="586"/>
            <ac:spMk id="11" creationId="{8D30D537-5FA0-4742-BB06-680FD734FBA0}"/>
          </ac:spMkLst>
        </pc:spChg>
      </pc:sldChg>
      <pc:sldChg chg="addSp delSp modSp add">
        <pc:chgData name="stephanie voss" userId="6785c3b0d69b5fb9" providerId="LiveId" clId="{369F4953-9261-44CA-9B8A-0F0DF2FDD5C1}" dt="2020-03-05T11:08:43.041" v="3889" actId="1076"/>
        <pc:sldMkLst>
          <pc:docMk/>
          <pc:sldMk cId="2748690250" sldId="587"/>
        </pc:sldMkLst>
        <pc:spChg chg="mod">
          <ac:chgData name="stephanie voss" userId="6785c3b0d69b5fb9" providerId="LiveId" clId="{369F4953-9261-44CA-9B8A-0F0DF2FDD5C1}" dt="2020-03-05T11:05:56.971" v="3807" actId="5793"/>
          <ac:spMkLst>
            <pc:docMk/>
            <pc:sldMk cId="2748690250" sldId="587"/>
            <ac:spMk id="2" creationId="{8F5B6449-E366-42C3-820C-BB7DEBAE55AF}"/>
          </ac:spMkLst>
        </pc:spChg>
        <pc:spChg chg="del">
          <ac:chgData name="stephanie voss" userId="6785c3b0d69b5fb9" providerId="LiveId" clId="{369F4953-9261-44CA-9B8A-0F0DF2FDD5C1}" dt="2020-03-05T11:05:48.958" v="3774" actId="478"/>
          <ac:spMkLst>
            <pc:docMk/>
            <pc:sldMk cId="2748690250" sldId="587"/>
            <ac:spMk id="3" creationId="{D053C088-8840-440F-8E67-0B2B1920DFE4}"/>
          </ac:spMkLst>
        </pc:spChg>
        <pc:spChg chg="add del mod">
          <ac:chgData name="stephanie voss" userId="6785c3b0d69b5fb9" providerId="LiveId" clId="{369F4953-9261-44CA-9B8A-0F0DF2FDD5C1}" dt="2020-03-05T11:05:59.577" v="3808" actId="478"/>
          <ac:spMkLst>
            <pc:docMk/>
            <pc:sldMk cId="2748690250" sldId="587"/>
            <ac:spMk id="5" creationId="{2CC3754E-1921-4BF7-8C69-C40E451310B0}"/>
          </ac:spMkLst>
        </pc:spChg>
        <pc:spChg chg="add mod">
          <ac:chgData name="stephanie voss" userId="6785c3b0d69b5fb9" providerId="LiveId" clId="{369F4953-9261-44CA-9B8A-0F0DF2FDD5C1}" dt="2020-03-05T11:08:39.942" v="3888" actId="1076"/>
          <ac:spMkLst>
            <pc:docMk/>
            <pc:sldMk cId="2748690250" sldId="587"/>
            <ac:spMk id="6" creationId="{24F327EB-45CE-400E-AEA7-A1946F86612E}"/>
          </ac:spMkLst>
        </pc:spChg>
        <pc:graphicFrameChg chg="add mod">
          <ac:chgData name="stephanie voss" userId="6785c3b0d69b5fb9" providerId="LiveId" clId="{369F4953-9261-44CA-9B8A-0F0DF2FDD5C1}" dt="2020-03-05T11:08:43.041" v="3889" actId="1076"/>
          <ac:graphicFrameMkLst>
            <pc:docMk/>
            <pc:sldMk cId="2748690250" sldId="587"/>
            <ac:graphicFrameMk id="7" creationId="{D0419687-C418-40A4-A934-2C44D4E27456}"/>
          </ac:graphicFrameMkLst>
        </pc:graphicFrameChg>
      </pc:sldChg>
    </pc:docChg>
  </pc:docChgLst>
  <pc:docChgLst>
    <pc:chgData name="stephanie voss" userId="6785c3b0d69b5fb9" providerId="LiveId" clId="{B5DF329C-2C0B-46DC-B928-A084146E7884}"/>
    <pc:docChg chg="undo custSel addSld delSld modSld modSection">
      <pc:chgData name="stephanie voss" userId="6785c3b0d69b5fb9" providerId="LiveId" clId="{B5DF329C-2C0B-46DC-B928-A084146E7884}" dt="2020-03-05T11:52:36.854" v="1876" actId="1076"/>
      <pc:docMkLst>
        <pc:docMk/>
      </pc:docMkLst>
      <pc:sldChg chg="del">
        <pc:chgData name="stephanie voss" userId="6785c3b0d69b5fb9" providerId="LiveId" clId="{B5DF329C-2C0B-46DC-B928-A084146E7884}" dt="2020-03-05T11:10:57.598" v="53" actId="47"/>
        <pc:sldMkLst>
          <pc:docMk/>
          <pc:sldMk cId="1121281698" sldId="566"/>
        </pc:sldMkLst>
      </pc:sldChg>
      <pc:sldChg chg="modSp">
        <pc:chgData name="stephanie voss" userId="6785c3b0d69b5fb9" providerId="LiveId" clId="{B5DF329C-2C0B-46DC-B928-A084146E7884}" dt="2020-03-05T11:10:49.605" v="34" actId="20577"/>
        <pc:sldMkLst>
          <pc:docMk/>
          <pc:sldMk cId="2402277508" sldId="567"/>
        </pc:sldMkLst>
        <pc:spChg chg="mod">
          <ac:chgData name="stephanie voss" userId="6785c3b0d69b5fb9" providerId="LiveId" clId="{B5DF329C-2C0B-46DC-B928-A084146E7884}" dt="2020-03-05T11:10:49.605" v="34" actId="20577"/>
          <ac:spMkLst>
            <pc:docMk/>
            <pc:sldMk cId="2402277508" sldId="567"/>
            <ac:spMk id="2" creationId="{B6984F27-352C-4B11-9065-D9CD4C842A71}"/>
          </ac:spMkLst>
        </pc:spChg>
      </pc:sldChg>
      <pc:sldChg chg="del">
        <pc:chgData name="stephanie voss" userId="6785c3b0d69b5fb9" providerId="LiveId" clId="{B5DF329C-2C0B-46DC-B928-A084146E7884}" dt="2020-03-05T11:10:52.168" v="35" actId="47"/>
        <pc:sldMkLst>
          <pc:docMk/>
          <pc:sldMk cId="3993425814" sldId="568"/>
        </pc:sldMkLst>
      </pc:sldChg>
      <pc:sldChg chg="del">
        <pc:chgData name="stephanie voss" userId="6785c3b0d69b5fb9" providerId="LiveId" clId="{B5DF329C-2C0B-46DC-B928-A084146E7884}" dt="2020-03-05T11:10:52.306" v="36" actId="47"/>
        <pc:sldMkLst>
          <pc:docMk/>
          <pc:sldMk cId="1266698823" sldId="569"/>
        </pc:sldMkLst>
      </pc:sldChg>
      <pc:sldChg chg="del">
        <pc:chgData name="stephanie voss" userId="6785c3b0d69b5fb9" providerId="LiveId" clId="{B5DF329C-2C0B-46DC-B928-A084146E7884}" dt="2020-03-05T11:10:52.507" v="37" actId="47"/>
        <pc:sldMkLst>
          <pc:docMk/>
          <pc:sldMk cId="3593127819" sldId="570"/>
        </pc:sldMkLst>
      </pc:sldChg>
      <pc:sldChg chg="del">
        <pc:chgData name="stephanie voss" userId="6785c3b0d69b5fb9" providerId="LiveId" clId="{B5DF329C-2C0B-46DC-B928-A084146E7884}" dt="2020-03-05T11:10:52.623" v="38" actId="47"/>
        <pc:sldMkLst>
          <pc:docMk/>
          <pc:sldMk cId="4009175769" sldId="571"/>
        </pc:sldMkLst>
      </pc:sldChg>
      <pc:sldChg chg="del">
        <pc:chgData name="stephanie voss" userId="6785c3b0d69b5fb9" providerId="LiveId" clId="{B5DF329C-2C0B-46DC-B928-A084146E7884}" dt="2020-03-05T11:10:52.785" v="39" actId="47"/>
        <pc:sldMkLst>
          <pc:docMk/>
          <pc:sldMk cId="2252774848" sldId="572"/>
        </pc:sldMkLst>
      </pc:sldChg>
      <pc:sldChg chg="del">
        <pc:chgData name="stephanie voss" userId="6785c3b0d69b5fb9" providerId="LiveId" clId="{B5DF329C-2C0B-46DC-B928-A084146E7884}" dt="2020-03-05T11:10:52.939" v="40" actId="47"/>
        <pc:sldMkLst>
          <pc:docMk/>
          <pc:sldMk cId="3737868616" sldId="573"/>
        </pc:sldMkLst>
      </pc:sldChg>
      <pc:sldChg chg="del">
        <pc:chgData name="stephanie voss" userId="6785c3b0d69b5fb9" providerId="LiveId" clId="{B5DF329C-2C0B-46DC-B928-A084146E7884}" dt="2020-03-05T11:10:53.070" v="41" actId="47"/>
        <pc:sldMkLst>
          <pc:docMk/>
          <pc:sldMk cId="1905884787" sldId="574"/>
        </pc:sldMkLst>
      </pc:sldChg>
      <pc:sldChg chg="del">
        <pc:chgData name="stephanie voss" userId="6785c3b0d69b5fb9" providerId="LiveId" clId="{B5DF329C-2C0B-46DC-B928-A084146E7884}" dt="2020-03-05T11:10:53.440" v="43" actId="47"/>
        <pc:sldMkLst>
          <pc:docMk/>
          <pc:sldMk cId="310446621" sldId="575"/>
        </pc:sldMkLst>
      </pc:sldChg>
      <pc:sldChg chg="del">
        <pc:chgData name="stephanie voss" userId="6785c3b0d69b5fb9" providerId="LiveId" clId="{B5DF329C-2C0B-46DC-B928-A084146E7884}" dt="2020-03-05T11:10:53.240" v="42" actId="47"/>
        <pc:sldMkLst>
          <pc:docMk/>
          <pc:sldMk cId="808506200" sldId="576"/>
        </pc:sldMkLst>
      </pc:sldChg>
      <pc:sldChg chg="del">
        <pc:chgData name="stephanie voss" userId="6785c3b0d69b5fb9" providerId="LiveId" clId="{B5DF329C-2C0B-46DC-B928-A084146E7884}" dt="2020-03-05T11:10:53.710" v="44" actId="47"/>
        <pc:sldMkLst>
          <pc:docMk/>
          <pc:sldMk cId="1891601597" sldId="578"/>
        </pc:sldMkLst>
      </pc:sldChg>
      <pc:sldChg chg="del">
        <pc:chgData name="stephanie voss" userId="6785c3b0d69b5fb9" providerId="LiveId" clId="{B5DF329C-2C0B-46DC-B928-A084146E7884}" dt="2020-03-05T11:10:53.725" v="45" actId="47"/>
        <pc:sldMkLst>
          <pc:docMk/>
          <pc:sldMk cId="3913261532" sldId="579"/>
        </pc:sldMkLst>
      </pc:sldChg>
      <pc:sldChg chg="del">
        <pc:chgData name="stephanie voss" userId="6785c3b0d69b5fb9" providerId="LiveId" clId="{B5DF329C-2C0B-46DC-B928-A084146E7884}" dt="2020-03-05T11:10:53.810" v="46" actId="47"/>
        <pc:sldMkLst>
          <pc:docMk/>
          <pc:sldMk cId="1920745027" sldId="580"/>
        </pc:sldMkLst>
      </pc:sldChg>
      <pc:sldChg chg="del">
        <pc:chgData name="stephanie voss" userId="6785c3b0d69b5fb9" providerId="LiveId" clId="{B5DF329C-2C0B-46DC-B928-A084146E7884}" dt="2020-03-05T11:10:53.973" v="47" actId="47"/>
        <pc:sldMkLst>
          <pc:docMk/>
          <pc:sldMk cId="2298705499" sldId="581"/>
        </pc:sldMkLst>
      </pc:sldChg>
      <pc:sldChg chg="del">
        <pc:chgData name="stephanie voss" userId="6785c3b0d69b5fb9" providerId="LiveId" clId="{B5DF329C-2C0B-46DC-B928-A084146E7884}" dt="2020-03-05T11:10:54.142" v="48" actId="47"/>
        <pc:sldMkLst>
          <pc:docMk/>
          <pc:sldMk cId="1549091070" sldId="582"/>
        </pc:sldMkLst>
      </pc:sldChg>
      <pc:sldChg chg="del">
        <pc:chgData name="stephanie voss" userId="6785c3b0d69b5fb9" providerId="LiveId" clId="{B5DF329C-2C0B-46DC-B928-A084146E7884}" dt="2020-03-05T11:10:54.289" v="49" actId="47"/>
        <pc:sldMkLst>
          <pc:docMk/>
          <pc:sldMk cId="627647566" sldId="583"/>
        </pc:sldMkLst>
      </pc:sldChg>
      <pc:sldChg chg="del">
        <pc:chgData name="stephanie voss" userId="6785c3b0d69b5fb9" providerId="LiveId" clId="{B5DF329C-2C0B-46DC-B928-A084146E7884}" dt="2020-03-05T11:10:54.474" v="50" actId="47"/>
        <pc:sldMkLst>
          <pc:docMk/>
          <pc:sldMk cId="2438216245" sldId="584"/>
        </pc:sldMkLst>
      </pc:sldChg>
      <pc:sldChg chg="del">
        <pc:chgData name="stephanie voss" userId="6785c3b0d69b5fb9" providerId="LiveId" clId="{B5DF329C-2C0B-46DC-B928-A084146E7884}" dt="2020-03-05T11:13:33.705" v="163" actId="47"/>
        <pc:sldMkLst>
          <pc:docMk/>
          <pc:sldMk cId="3421475519" sldId="585"/>
        </pc:sldMkLst>
      </pc:sldChg>
      <pc:sldChg chg="del">
        <pc:chgData name="stephanie voss" userId="6785c3b0d69b5fb9" providerId="LiveId" clId="{B5DF329C-2C0B-46DC-B928-A084146E7884}" dt="2020-03-05T11:10:56.379" v="51" actId="47"/>
        <pc:sldMkLst>
          <pc:docMk/>
          <pc:sldMk cId="1062857880" sldId="586"/>
        </pc:sldMkLst>
      </pc:sldChg>
      <pc:sldChg chg="modSp add">
        <pc:chgData name="stephanie voss" userId="6785c3b0d69b5fb9" providerId="LiveId" clId="{B5DF329C-2C0B-46DC-B928-A084146E7884}" dt="2020-03-05T11:11:55.946" v="120" actId="20577"/>
        <pc:sldMkLst>
          <pc:docMk/>
          <pc:sldMk cId="4242950249" sldId="586"/>
        </pc:sldMkLst>
        <pc:spChg chg="mod">
          <ac:chgData name="stephanie voss" userId="6785c3b0d69b5fb9" providerId="LiveId" clId="{B5DF329C-2C0B-46DC-B928-A084146E7884}" dt="2020-03-05T11:11:55.946" v="120" actId="20577"/>
          <ac:spMkLst>
            <pc:docMk/>
            <pc:sldMk cId="4242950249" sldId="586"/>
            <ac:spMk id="2" creationId="{E35AC54C-8844-403B-9F7A-CB57DFF94FEF}"/>
          </ac:spMkLst>
        </pc:spChg>
      </pc:sldChg>
      <pc:sldChg chg="addSp delSp modSp add del">
        <pc:chgData name="stephanie voss" userId="6785c3b0d69b5fb9" providerId="LiveId" clId="{B5DF329C-2C0B-46DC-B928-A084146E7884}" dt="2020-03-05T11:13:12.919" v="161" actId="1076"/>
        <pc:sldMkLst>
          <pc:docMk/>
          <pc:sldMk cId="2418338076" sldId="587"/>
        </pc:sldMkLst>
        <pc:spChg chg="mod">
          <ac:chgData name="stephanie voss" userId="6785c3b0d69b5fb9" providerId="LiveId" clId="{B5DF329C-2C0B-46DC-B928-A084146E7884}" dt="2020-03-05T11:12:36.833" v="134" actId="20577"/>
          <ac:spMkLst>
            <pc:docMk/>
            <pc:sldMk cId="2418338076" sldId="587"/>
            <ac:spMk id="2" creationId="{B988F8EC-5C1A-47C6-A10A-6ED704FCE24C}"/>
          </ac:spMkLst>
        </pc:spChg>
        <pc:spChg chg="add del mod">
          <ac:chgData name="stephanie voss" userId="6785c3b0d69b5fb9" providerId="LiveId" clId="{B5DF329C-2C0B-46DC-B928-A084146E7884}" dt="2020-03-05T11:13:12.919" v="161" actId="1076"/>
          <ac:spMkLst>
            <pc:docMk/>
            <pc:sldMk cId="2418338076" sldId="587"/>
            <ac:spMk id="3" creationId="{F9C58E23-6710-44F7-90E4-7947FC46B0F9}"/>
          </ac:spMkLst>
        </pc:spChg>
        <pc:spChg chg="add del mod">
          <ac:chgData name="stephanie voss" userId="6785c3b0d69b5fb9" providerId="LiveId" clId="{B5DF329C-2C0B-46DC-B928-A084146E7884}" dt="2020-03-05T11:12:28.497" v="126"/>
          <ac:spMkLst>
            <pc:docMk/>
            <pc:sldMk cId="2418338076" sldId="587"/>
            <ac:spMk id="5" creationId="{211E73D9-1FF1-4ADA-A2FD-3D2679713D2C}"/>
          </ac:spMkLst>
        </pc:spChg>
      </pc:sldChg>
      <pc:sldChg chg="del">
        <pc:chgData name="stephanie voss" userId="6785c3b0d69b5fb9" providerId="LiveId" clId="{B5DF329C-2C0B-46DC-B928-A084146E7884}" dt="2020-03-05T11:10:56.849" v="52" actId="47"/>
        <pc:sldMkLst>
          <pc:docMk/>
          <pc:sldMk cId="2748690250" sldId="587"/>
        </pc:sldMkLst>
      </pc:sldChg>
      <pc:sldChg chg="modSp add">
        <pc:chgData name="stephanie voss" userId="6785c3b0d69b5fb9" providerId="LiveId" clId="{B5DF329C-2C0B-46DC-B928-A084146E7884}" dt="2020-03-05T11:14:07.416" v="191" actId="1076"/>
        <pc:sldMkLst>
          <pc:docMk/>
          <pc:sldMk cId="2866614122" sldId="588"/>
        </pc:sldMkLst>
        <pc:spChg chg="mod">
          <ac:chgData name="stephanie voss" userId="6785c3b0d69b5fb9" providerId="LiveId" clId="{B5DF329C-2C0B-46DC-B928-A084146E7884}" dt="2020-03-05T11:13:37.253" v="171" actId="20577"/>
          <ac:spMkLst>
            <pc:docMk/>
            <pc:sldMk cId="2866614122" sldId="588"/>
            <ac:spMk id="2" creationId="{4BFEF997-CD3A-4E8F-93EC-8EAB33B92ECD}"/>
          </ac:spMkLst>
        </pc:spChg>
        <pc:spChg chg="mod">
          <ac:chgData name="stephanie voss" userId="6785c3b0d69b5fb9" providerId="LiveId" clId="{B5DF329C-2C0B-46DC-B928-A084146E7884}" dt="2020-03-05T11:14:07.416" v="191" actId="1076"/>
          <ac:spMkLst>
            <pc:docMk/>
            <pc:sldMk cId="2866614122" sldId="588"/>
            <ac:spMk id="3" creationId="{9FF1E997-3676-49CD-AEEA-4338B24BC14B}"/>
          </ac:spMkLst>
        </pc:spChg>
      </pc:sldChg>
      <pc:sldChg chg="modSp add">
        <pc:chgData name="stephanie voss" userId="6785c3b0d69b5fb9" providerId="LiveId" clId="{B5DF329C-2C0B-46DC-B928-A084146E7884}" dt="2020-03-05T11:15:17.230" v="247" actId="20577"/>
        <pc:sldMkLst>
          <pc:docMk/>
          <pc:sldMk cId="1718370993" sldId="589"/>
        </pc:sldMkLst>
        <pc:spChg chg="mod">
          <ac:chgData name="stephanie voss" userId="6785c3b0d69b5fb9" providerId="LiveId" clId="{B5DF329C-2C0B-46DC-B928-A084146E7884}" dt="2020-03-05T11:15:17.230" v="247" actId="20577"/>
          <ac:spMkLst>
            <pc:docMk/>
            <pc:sldMk cId="1718370993" sldId="589"/>
            <ac:spMk id="2" creationId="{68500A66-DBE9-4A09-AC1B-3C50BA46E2C2}"/>
          </ac:spMkLst>
        </pc:spChg>
        <pc:spChg chg="mod">
          <ac:chgData name="stephanie voss" userId="6785c3b0d69b5fb9" providerId="LiveId" clId="{B5DF329C-2C0B-46DC-B928-A084146E7884}" dt="2020-03-05T11:15:01.204" v="212" actId="1076"/>
          <ac:spMkLst>
            <pc:docMk/>
            <pc:sldMk cId="1718370993" sldId="589"/>
            <ac:spMk id="3" creationId="{677A4324-7124-4EC6-8279-B83C155373CF}"/>
          </ac:spMkLst>
        </pc:spChg>
      </pc:sldChg>
      <pc:sldChg chg="addSp delSp modSp add">
        <pc:chgData name="stephanie voss" userId="6785c3b0d69b5fb9" providerId="LiveId" clId="{B5DF329C-2C0B-46DC-B928-A084146E7884}" dt="2020-03-05T11:14:34.726" v="208" actId="20577"/>
        <pc:sldMkLst>
          <pc:docMk/>
          <pc:sldMk cId="3159922181" sldId="590"/>
        </pc:sldMkLst>
        <pc:spChg chg="mod">
          <ac:chgData name="stephanie voss" userId="6785c3b0d69b5fb9" providerId="LiveId" clId="{B5DF329C-2C0B-46DC-B928-A084146E7884}" dt="2020-03-05T11:14:34.726" v="208" actId="20577"/>
          <ac:spMkLst>
            <pc:docMk/>
            <pc:sldMk cId="3159922181" sldId="590"/>
            <ac:spMk id="2" creationId="{E2C7EC33-BDFE-4FF8-8D93-AA89E79E34B2}"/>
          </ac:spMkLst>
        </pc:spChg>
        <pc:spChg chg="del">
          <ac:chgData name="stephanie voss" userId="6785c3b0d69b5fb9" providerId="LiveId" clId="{B5DF329C-2C0B-46DC-B928-A084146E7884}" dt="2020-03-05T11:14:27.495" v="194" actId="478"/>
          <ac:spMkLst>
            <pc:docMk/>
            <pc:sldMk cId="3159922181" sldId="590"/>
            <ac:spMk id="3" creationId="{E1F2BB73-DA7C-460E-97E7-630875234BF5}"/>
          </ac:spMkLst>
        </pc:spChg>
        <pc:graphicFrameChg chg="add mod">
          <ac:chgData name="stephanie voss" userId="6785c3b0d69b5fb9" providerId="LiveId" clId="{B5DF329C-2C0B-46DC-B928-A084146E7884}" dt="2020-03-05T11:14:30.265" v="196" actId="1076"/>
          <ac:graphicFrameMkLst>
            <pc:docMk/>
            <pc:sldMk cId="3159922181" sldId="590"/>
            <ac:graphicFrameMk id="5" creationId="{2F46B332-8835-4D5A-87C0-B5682F67C576}"/>
          </ac:graphicFrameMkLst>
        </pc:graphicFrameChg>
      </pc:sldChg>
      <pc:sldChg chg="addSp delSp modSp add">
        <pc:chgData name="stephanie voss" userId="6785c3b0d69b5fb9" providerId="LiveId" clId="{B5DF329C-2C0B-46DC-B928-A084146E7884}" dt="2020-03-05T11:18:34.091" v="406" actId="1076"/>
        <pc:sldMkLst>
          <pc:docMk/>
          <pc:sldMk cId="933325642" sldId="591"/>
        </pc:sldMkLst>
        <pc:spChg chg="mod">
          <ac:chgData name="stephanie voss" userId="6785c3b0d69b5fb9" providerId="LiveId" clId="{B5DF329C-2C0B-46DC-B928-A084146E7884}" dt="2020-03-05T11:15:58.677" v="288" actId="20577"/>
          <ac:spMkLst>
            <pc:docMk/>
            <pc:sldMk cId="933325642" sldId="591"/>
            <ac:spMk id="2" creationId="{97A077D9-4755-4643-B888-B3A32E97348F}"/>
          </ac:spMkLst>
        </pc:spChg>
        <pc:spChg chg="del">
          <ac:chgData name="stephanie voss" userId="6785c3b0d69b5fb9" providerId="LiveId" clId="{B5DF329C-2C0B-46DC-B928-A084146E7884}" dt="2020-03-05T11:15:45.615" v="249" actId="478"/>
          <ac:spMkLst>
            <pc:docMk/>
            <pc:sldMk cId="933325642" sldId="591"/>
            <ac:spMk id="3" creationId="{777A2243-326A-49AA-9293-4E8AC927F069}"/>
          </ac:spMkLst>
        </pc:spChg>
        <pc:spChg chg="add mod">
          <ac:chgData name="stephanie voss" userId="6785c3b0d69b5fb9" providerId="LiveId" clId="{B5DF329C-2C0B-46DC-B928-A084146E7884}" dt="2020-03-05T11:16:57.350" v="311" actId="20577"/>
          <ac:spMkLst>
            <pc:docMk/>
            <pc:sldMk cId="933325642" sldId="591"/>
            <ac:spMk id="5" creationId="{B729C0F6-5E56-466B-B1B2-D025F2FF4F94}"/>
          </ac:spMkLst>
        </pc:spChg>
        <pc:spChg chg="add mod">
          <ac:chgData name="stephanie voss" userId="6785c3b0d69b5fb9" providerId="LiveId" clId="{B5DF329C-2C0B-46DC-B928-A084146E7884}" dt="2020-03-05T11:17:10.497" v="312" actId="1076"/>
          <ac:spMkLst>
            <pc:docMk/>
            <pc:sldMk cId="933325642" sldId="591"/>
            <ac:spMk id="6" creationId="{986498E2-3593-4879-A60A-AC01F59A22DD}"/>
          </ac:spMkLst>
        </pc:spChg>
        <pc:spChg chg="add mod">
          <ac:chgData name="stephanie voss" userId="6785c3b0d69b5fb9" providerId="LiveId" clId="{B5DF329C-2C0B-46DC-B928-A084146E7884}" dt="2020-03-05T11:17:10.497" v="312" actId="1076"/>
          <ac:spMkLst>
            <pc:docMk/>
            <pc:sldMk cId="933325642" sldId="591"/>
            <ac:spMk id="7" creationId="{933602D1-3C29-4DE7-9732-495846710373}"/>
          </ac:spMkLst>
        </pc:spChg>
        <pc:spChg chg="add mod">
          <ac:chgData name="stephanie voss" userId="6785c3b0d69b5fb9" providerId="LiveId" clId="{B5DF329C-2C0B-46DC-B928-A084146E7884}" dt="2020-03-05T11:17:10.497" v="312" actId="1076"/>
          <ac:spMkLst>
            <pc:docMk/>
            <pc:sldMk cId="933325642" sldId="591"/>
            <ac:spMk id="8" creationId="{6820CCE9-A442-4A1F-A6CF-51A2BE0BB25A}"/>
          </ac:spMkLst>
        </pc:spChg>
        <pc:spChg chg="add mod">
          <ac:chgData name="stephanie voss" userId="6785c3b0d69b5fb9" providerId="LiveId" clId="{B5DF329C-2C0B-46DC-B928-A084146E7884}" dt="2020-03-05T11:17:10.497" v="312" actId="1076"/>
          <ac:spMkLst>
            <pc:docMk/>
            <pc:sldMk cId="933325642" sldId="591"/>
            <ac:spMk id="9" creationId="{624FF871-715B-436A-9845-50FD5FE7DC94}"/>
          </ac:spMkLst>
        </pc:spChg>
        <pc:spChg chg="add mod">
          <ac:chgData name="stephanie voss" userId="6785c3b0d69b5fb9" providerId="LiveId" clId="{B5DF329C-2C0B-46DC-B928-A084146E7884}" dt="2020-03-05T11:17:10.497" v="312" actId="1076"/>
          <ac:spMkLst>
            <pc:docMk/>
            <pc:sldMk cId="933325642" sldId="591"/>
            <ac:spMk id="10" creationId="{A2FCCCFB-617E-4AB3-8907-A71190ABD1BA}"/>
          </ac:spMkLst>
        </pc:spChg>
        <pc:spChg chg="add mod">
          <ac:chgData name="stephanie voss" userId="6785c3b0d69b5fb9" providerId="LiveId" clId="{B5DF329C-2C0B-46DC-B928-A084146E7884}" dt="2020-03-05T11:17:10.497" v="312" actId="1076"/>
          <ac:spMkLst>
            <pc:docMk/>
            <pc:sldMk cId="933325642" sldId="591"/>
            <ac:spMk id="11" creationId="{736BCFC2-B302-458B-AE2F-BEFEA77FDBFD}"/>
          </ac:spMkLst>
        </pc:spChg>
        <pc:spChg chg="add mod">
          <ac:chgData name="stephanie voss" userId="6785c3b0d69b5fb9" providerId="LiveId" clId="{B5DF329C-2C0B-46DC-B928-A084146E7884}" dt="2020-03-05T11:17:10.497" v="312" actId="1076"/>
          <ac:spMkLst>
            <pc:docMk/>
            <pc:sldMk cId="933325642" sldId="591"/>
            <ac:spMk id="12" creationId="{A27DCC1E-D7E2-473A-A1AD-C2EEDA12C9A7}"/>
          </ac:spMkLst>
        </pc:spChg>
        <pc:spChg chg="add mod">
          <ac:chgData name="stephanie voss" userId="6785c3b0d69b5fb9" providerId="LiveId" clId="{B5DF329C-2C0B-46DC-B928-A084146E7884}" dt="2020-03-05T11:18:34.091" v="406" actId="1076"/>
          <ac:spMkLst>
            <pc:docMk/>
            <pc:sldMk cId="933325642" sldId="591"/>
            <ac:spMk id="13" creationId="{CB7F39C6-9420-4728-AE86-AFC2055C5768}"/>
          </ac:spMkLst>
        </pc:spChg>
      </pc:sldChg>
      <pc:sldChg chg="addSp delSp modSp add modAnim">
        <pc:chgData name="stephanie voss" userId="6785c3b0d69b5fb9" providerId="LiveId" clId="{B5DF329C-2C0B-46DC-B928-A084146E7884}" dt="2020-03-05T11:20:24.033" v="437" actId="20577"/>
        <pc:sldMkLst>
          <pc:docMk/>
          <pc:sldMk cId="1870833418" sldId="592"/>
        </pc:sldMkLst>
        <pc:spChg chg="mod">
          <ac:chgData name="stephanie voss" userId="6785c3b0d69b5fb9" providerId="LiveId" clId="{B5DF329C-2C0B-46DC-B928-A084146E7884}" dt="2020-03-05T11:20:24.033" v="437" actId="20577"/>
          <ac:spMkLst>
            <pc:docMk/>
            <pc:sldMk cId="1870833418" sldId="592"/>
            <ac:spMk id="2" creationId="{3489E03F-7AA4-4D67-83FE-F63C03C1E044}"/>
          </ac:spMkLst>
        </pc:spChg>
        <pc:spChg chg="del">
          <ac:chgData name="stephanie voss" userId="6785c3b0d69b5fb9" providerId="LiveId" clId="{B5DF329C-2C0B-46DC-B928-A084146E7884}" dt="2020-03-05T11:19:02.699" v="408" actId="478"/>
          <ac:spMkLst>
            <pc:docMk/>
            <pc:sldMk cId="1870833418" sldId="592"/>
            <ac:spMk id="3" creationId="{3D7FFFF8-3B6F-4C00-B265-283EE928F430}"/>
          </ac:spMkLst>
        </pc:spChg>
        <pc:spChg chg="add mod">
          <ac:chgData name="stephanie voss" userId="6785c3b0d69b5fb9" providerId="LiveId" clId="{B5DF329C-2C0B-46DC-B928-A084146E7884}" dt="2020-03-05T11:19:50.715" v="416" actId="207"/>
          <ac:spMkLst>
            <pc:docMk/>
            <pc:sldMk cId="1870833418" sldId="592"/>
            <ac:spMk id="5" creationId="{42D2721F-F6D7-4149-9D11-DEBA063C2CAC}"/>
          </ac:spMkLst>
        </pc:spChg>
        <pc:spChg chg="add mod">
          <ac:chgData name="stephanie voss" userId="6785c3b0d69b5fb9" providerId="LiveId" clId="{B5DF329C-2C0B-46DC-B928-A084146E7884}" dt="2020-03-05T11:19:18.184" v="411" actId="1076"/>
          <ac:spMkLst>
            <pc:docMk/>
            <pc:sldMk cId="1870833418" sldId="592"/>
            <ac:spMk id="7" creationId="{16728CAA-FF34-4A78-9BF2-E15B7A1F2D54}"/>
          </ac:spMkLst>
        </pc:spChg>
        <pc:spChg chg="add mod">
          <ac:chgData name="stephanie voss" userId="6785c3b0d69b5fb9" providerId="LiveId" clId="{B5DF329C-2C0B-46DC-B928-A084146E7884}" dt="2020-03-05T11:19:18.184" v="411" actId="1076"/>
          <ac:spMkLst>
            <pc:docMk/>
            <pc:sldMk cId="1870833418" sldId="592"/>
            <ac:spMk id="8" creationId="{BA8B9CE0-14D9-43C6-815F-7A5C034068C4}"/>
          </ac:spMkLst>
        </pc:spChg>
        <pc:spChg chg="add mod">
          <ac:chgData name="stephanie voss" userId="6785c3b0d69b5fb9" providerId="LiveId" clId="{B5DF329C-2C0B-46DC-B928-A084146E7884}" dt="2020-03-05T11:19:18.184" v="411" actId="1076"/>
          <ac:spMkLst>
            <pc:docMk/>
            <pc:sldMk cId="1870833418" sldId="592"/>
            <ac:spMk id="9" creationId="{B97FE1C4-4A93-4292-81FF-0068C16CEDBF}"/>
          </ac:spMkLst>
        </pc:spChg>
        <pc:spChg chg="add mod">
          <ac:chgData name="stephanie voss" userId="6785c3b0d69b5fb9" providerId="LiveId" clId="{B5DF329C-2C0B-46DC-B928-A084146E7884}" dt="2020-03-05T11:19:58.540" v="417" actId="207"/>
          <ac:spMkLst>
            <pc:docMk/>
            <pc:sldMk cId="1870833418" sldId="592"/>
            <ac:spMk id="10" creationId="{BBBDB25F-506C-4BE0-B742-642C14BE49E5}"/>
          </ac:spMkLst>
        </pc:spChg>
        <pc:spChg chg="add mod">
          <ac:chgData name="stephanie voss" userId="6785c3b0d69b5fb9" providerId="LiveId" clId="{B5DF329C-2C0B-46DC-B928-A084146E7884}" dt="2020-03-05T11:19:18.184" v="411" actId="1076"/>
          <ac:spMkLst>
            <pc:docMk/>
            <pc:sldMk cId="1870833418" sldId="592"/>
            <ac:spMk id="11" creationId="{5BAD80CC-F55C-420D-9002-A4685E6F2D93}"/>
          </ac:spMkLst>
        </pc:spChg>
        <pc:spChg chg="add mod">
          <ac:chgData name="stephanie voss" userId="6785c3b0d69b5fb9" providerId="LiveId" clId="{B5DF329C-2C0B-46DC-B928-A084146E7884}" dt="2020-03-05T11:19:18.184" v="411" actId="1076"/>
          <ac:spMkLst>
            <pc:docMk/>
            <pc:sldMk cId="1870833418" sldId="592"/>
            <ac:spMk id="12" creationId="{DB41258A-96D9-4052-B0C3-0EE173A00962}"/>
          </ac:spMkLst>
        </pc:spChg>
        <pc:spChg chg="add mod">
          <ac:chgData name="stephanie voss" userId="6785c3b0d69b5fb9" providerId="LiveId" clId="{B5DF329C-2C0B-46DC-B928-A084146E7884}" dt="2020-03-05T11:19:33.243" v="413" actId="1076"/>
          <ac:spMkLst>
            <pc:docMk/>
            <pc:sldMk cId="1870833418" sldId="592"/>
            <ac:spMk id="18" creationId="{C07F90A4-047E-4707-B797-26319E1FF46B}"/>
          </ac:spMkLst>
        </pc:spChg>
        <pc:spChg chg="add mod">
          <ac:chgData name="stephanie voss" userId="6785c3b0d69b5fb9" providerId="LiveId" clId="{B5DF329C-2C0B-46DC-B928-A084146E7884}" dt="2020-03-05T11:19:33.243" v="413" actId="1076"/>
          <ac:spMkLst>
            <pc:docMk/>
            <pc:sldMk cId="1870833418" sldId="592"/>
            <ac:spMk id="19" creationId="{70AE75DE-23D0-4EA1-BC42-A8846B49CD52}"/>
          </ac:spMkLst>
        </pc:spChg>
        <pc:spChg chg="add mod">
          <ac:chgData name="stephanie voss" userId="6785c3b0d69b5fb9" providerId="LiveId" clId="{B5DF329C-2C0B-46DC-B928-A084146E7884}" dt="2020-03-05T11:19:33.243" v="413" actId="1076"/>
          <ac:spMkLst>
            <pc:docMk/>
            <pc:sldMk cId="1870833418" sldId="592"/>
            <ac:spMk id="20" creationId="{D4E65B65-0A66-4DB4-B8E2-7D51A89BD422}"/>
          </ac:spMkLst>
        </pc:spChg>
        <pc:cxnChg chg="add mod">
          <ac:chgData name="stephanie voss" userId="6785c3b0d69b5fb9" providerId="LiveId" clId="{B5DF329C-2C0B-46DC-B928-A084146E7884}" dt="2020-03-05T11:19:18.184" v="411" actId="1076"/>
          <ac:cxnSpMkLst>
            <pc:docMk/>
            <pc:sldMk cId="1870833418" sldId="592"/>
            <ac:cxnSpMk id="6" creationId="{E2E0B3E9-1EB0-440F-8B6C-34B04F9054B8}"/>
          </ac:cxnSpMkLst>
        </pc:cxnChg>
        <pc:cxnChg chg="add mod">
          <ac:chgData name="stephanie voss" userId="6785c3b0d69b5fb9" providerId="LiveId" clId="{B5DF329C-2C0B-46DC-B928-A084146E7884}" dt="2020-03-05T11:19:18.184" v="411" actId="1076"/>
          <ac:cxnSpMkLst>
            <pc:docMk/>
            <pc:sldMk cId="1870833418" sldId="592"/>
            <ac:cxnSpMk id="13" creationId="{51C290CD-557E-4D1A-98A0-89E298766405}"/>
          </ac:cxnSpMkLst>
        </pc:cxnChg>
        <pc:cxnChg chg="add mod">
          <ac:chgData name="stephanie voss" userId="6785c3b0d69b5fb9" providerId="LiveId" clId="{B5DF329C-2C0B-46DC-B928-A084146E7884}" dt="2020-03-05T11:19:18.184" v="411" actId="1076"/>
          <ac:cxnSpMkLst>
            <pc:docMk/>
            <pc:sldMk cId="1870833418" sldId="592"/>
            <ac:cxnSpMk id="14" creationId="{50FB745F-64CB-4287-B293-2264125D1A03}"/>
          </ac:cxnSpMkLst>
        </pc:cxnChg>
        <pc:cxnChg chg="add mod">
          <ac:chgData name="stephanie voss" userId="6785c3b0d69b5fb9" providerId="LiveId" clId="{B5DF329C-2C0B-46DC-B928-A084146E7884}" dt="2020-03-05T11:19:18.184" v="411" actId="1076"/>
          <ac:cxnSpMkLst>
            <pc:docMk/>
            <pc:sldMk cId="1870833418" sldId="592"/>
            <ac:cxnSpMk id="15" creationId="{D6DE94CD-39CF-47F4-8795-50986AB8A131}"/>
          </ac:cxnSpMkLst>
        </pc:cxnChg>
        <pc:cxnChg chg="add mod">
          <ac:chgData name="stephanie voss" userId="6785c3b0d69b5fb9" providerId="LiveId" clId="{B5DF329C-2C0B-46DC-B928-A084146E7884}" dt="2020-03-05T11:19:18.184" v="411" actId="1076"/>
          <ac:cxnSpMkLst>
            <pc:docMk/>
            <pc:sldMk cId="1870833418" sldId="592"/>
            <ac:cxnSpMk id="16" creationId="{63BF264B-F8C0-4715-9D4F-4E75CCCFB1CA}"/>
          </ac:cxnSpMkLst>
        </pc:cxnChg>
        <pc:cxnChg chg="add mod">
          <ac:chgData name="stephanie voss" userId="6785c3b0d69b5fb9" providerId="LiveId" clId="{B5DF329C-2C0B-46DC-B928-A084146E7884}" dt="2020-03-05T11:19:18.184" v="411" actId="1076"/>
          <ac:cxnSpMkLst>
            <pc:docMk/>
            <pc:sldMk cId="1870833418" sldId="592"/>
            <ac:cxnSpMk id="17" creationId="{AEBD2CBE-25DE-4D8E-A708-F5C62AC9BA63}"/>
          </ac:cxnSpMkLst>
        </pc:cxnChg>
      </pc:sldChg>
      <pc:sldChg chg="addSp delSp modSp add">
        <pc:chgData name="stephanie voss" userId="6785c3b0d69b5fb9" providerId="LiveId" clId="{B5DF329C-2C0B-46DC-B928-A084146E7884}" dt="2020-03-05T11:23:17.536" v="499" actId="1076"/>
        <pc:sldMkLst>
          <pc:docMk/>
          <pc:sldMk cId="3867377457" sldId="593"/>
        </pc:sldMkLst>
        <pc:spChg chg="mod">
          <ac:chgData name="stephanie voss" userId="6785c3b0d69b5fb9" providerId="LiveId" clId="{B5DF329C-2C0B-46DC-B928-A084146E7884}" dt="2020-03-05T11:21:42.831" v="453" actId="20577"/>
          <ac:spMkLst>
            <pc:docMk/>
            <pc:sldMk cId="3867377457" sldId="593"/>
            <ac:spMk id="2" creationId="{7E0F9041-3A71-483C-9E82-0A900E9D02C3}"/>
          </ac:spMkLst>
        </pc:spChg>
        <pc:spChg chg="del">
          <ac:chgData name="stephanie voss" userId="6785c3b0d69b5fb9" providerId="LiveId" clId="{B5DF329C-2C0B-46DC-B928-A084146E7884}" dt="2020-03-05T11:21:04.460" v="439" actId="478"/>
          <ac:spMkLst>
            <pc:docMk/>
            <pc:sldMk cId="3867377457" sldId="593"/>
            <ac:spMk id="3" creationId="{5F863B34-624F-4A33-90D9-B65A79694D3D}"/>
          </ac:spMkLst>
        </pc:spChg>
        <pc:spChg chg="add mod">
          <ac:chgData name="stephanie voss" userId="6785c3b0d69b5fb9" providerId="LiveId" clId="{B5DF329C-2C0B-46DC-B928-A084146E7884}" dt="2020-03-05T11:22:35.850" v="491" actId="164"/>
          <ac:spMkLst>
            <pc:docMk/>
            <pc:sldMk cId="3867377457" sldId="593"/>
            <ac:spMk id="5" creationId="{CE277B66-BE82-465F-BE30-CA7FC1A21926}"/>
          </ac:spMkLst>
        </pc:spChg>
        <pc:spChg chg="add mod">
          <ac:chgData name="stephanie voss" userId="6785c3b0d69b5fb9" providerId="LiveId" clId="{B5DF329C-2C0B-46DC-B928-A084146E7884}" dt="2020-03-05T11:22:35.850" v="491" actId="164"/>
          <ac:spMkLst>
            <pc:docMk/>
            <pc:sldMk cId="3867377457" sldId="593"/>
            <ac:spMk id="6" creationId="{22AEB850-A7E1-4973-9005-EC6B44DFCCEE}"/>
          </ac:spMkLst>
        </pc:spChg>
        <pc:spChg chg="add mod">
          <ac:chgData name="stephanie voss" userId="6785c3b0d69b5fb9" providerId="LiveId" clId="{B5DF329C-2C0B-46DC-B928-A084146E7884}" dt="2020-03-05T11:22:35.850" v="491" actId="164"/>
          <ac:spMkLst>
            <pc:docMk/>
            <pc:sldMk cId="3867377457" sldId="593"/>
            <ac:spMk id="7" creationId="{C73177FD-0530-405E-8672-582309EC3DF7}"/>
          </ac:spMkLst>
        </pc:spChg>
        <pc:spChg chg="add mod">
          <ac:chgData name="stephanie voss" userId="6785c3b0d69b5fb9" providerId="LiveId" clId="{B5DF329C-2C0B-46DC-B928-A084146E7884}" dt="2020-03-05T11:22:35.850" v="491" actId="164"/>
          <ac:spMkLst>
            <pc:docMk/>
            <pc:sldMk cId="3867377457" sldId="593"/>
            <ac:spMk id="8" creationId="{1C1D092E-E9B1-446F-90DB-70EFD8376CDE}"/>
          </ac:spMkLst>
        </pc:spChg>
        <pc:spChg chg="add mod">
          <ac:chgData name="stephanie voss" userId="6785c3b0d69b5fb9" providerId="LiveId" clId="{B5DF329C-2C0B-46DC-B928-A084146E7884}" dt="2020-03-05T11:22:35.850" v="491" actId="164"/>
          <ac:spMkLst>
            <pc:docMk/>
            <pc:sldMk cId="3867377457" sldId="593"/>
            <ac:spMk id="10" creationId="{3ACB5EC3-570A-4954-A3BF-5EC03B4A6603}"/>
          </ac:spMkLst>
        </pc:spChg>
        <pc:spChg chg="add del mod">
          <ac:chgData name="stephanie voss" userId="6785c3b0d69b5fb9" providerId="LiveId" clId="{B5DF329C-2C0B-46DC-B928-A084146E7884}" dt="2020-03-05T11:22:10.515" v="487" actId="478"/>
          <ac:spMkLst>
            <pc:docMk/>
            <pc:sldMk cId="3867377457" sldId="593"/>
            <ac:spMk id="18" creationId="{81621448-C01E-4B2E-BAA6-222F14556711}"/>
          </ac:spMkLst>
        </pc:spChg>
        <pc:spChg chg="add mod">
          <ac:chgData name="stephanie voss" userId="6785c3b0d69b5fb9" providerId="LiveId" clId="{B5DF329C-2C0B-46DC-B928-A084146E7884}" dt="2020-03-05T11:22:35.850" v="491" actId="164"/>
          <ac:spMkLst>
            <pc:docMk/>
            <pc:sldMk cId="3867377457" sldId="593"/>
            <ac:spMk id="19" creationId="{646DBD5B-20CF-47CD-B08A-C5F0876F6D00}"/>
          </ac:spMkLst>
        </pc:spChg>
        <pc:spChg chg="add mod">
          <ac:chgData name="stephanie voss" userId="6785c3b0d69b5fb9" providerId="LiveId" clId="{B5DF329C-2C0B-46DC-B928-A084146E7884}" dt="2020-03-05T11:22:35.850" v="491" actId="164"/>
          <ac:spMkLst>
            <pc:docMk/>
            <pc:sldMk cId="3867377457" sldId="593"/>
            <ac:spMk id="20" creationId="{75A8755C-3FA2-4157-B26E-B95DD1A36AF9}"/>
          </ac:spMkLst>
        </pc:spChg>
        <pc:spChg chg="add mod">
          <ac:chgData name="stephanie voss" userId="6785c3b0d69b5fb9" providerId="LiveId" clId="{B5DF329C-2C0B-46DC-B928-A084146E7884}" dt="2020-03-05T11:22:35.850" v="491" actId="164"/>
          <ac:spMkLst>
            <pc:docMk/>
            <pc:sldMk cId="3867377457" sldId="593"/>
            <ac:spMk id="21" creationId="{68E9F3A4-8E15-460A-957B-D9FAA4E591F3}"/>
          </ac:spMkLst>
        </pc:spChg>
        <pc:spChg chg="add mod">
          <ac:chgData name="stephanie voss" userId="6785c3b0d69b5fb9" providerId="LiveId" clId="{B5DF329C-2C0B-46DC-B928-A084146E7884}" dt="2020-03-05T11:22:35.850" v="491" actId="164"/>
          <ac:spMkLst>
            <pc:docMk/>
            <pc:sldMk cId="3867377457" sldId="593"/>
            <ac:spMk id="22" creationId="{97DB7BEC-BCA9-48DD-A441-1D3B6D576AA2}"/>
          </ac:spMkLst>
        </pc:spChg>
        <pc:spChg chg="add mod">
          <ac:chgData name="stephanie voss" userId="6785c3b0d69b5fb9" providerId="LiveId" clId="{B5DF329C-2C0B-46DC-B928-A084146E7884}" dt="2020-03-05T11:23:17.536" v="499" actId="1076"/>
          <ac:spMkLst>
            <pc:docMk/>
            <pc:sldMk cId="3867377457" sldId="593"/>
            <ac:spMk id="24" creationId="{7ABC74EB-9C4F-4106-8FE2-107A4A8A4BE3}"/>
          </ac:spMkLst>
        </pc:spChg>
        <pc:grpChg chg="add mod">
          <ac:chgData name="stephanie voss" userId="6785c3b0d69b5fb9" providerId="LiveId" clId="{B5DF329C-2C0B-46DC-B928-A084146E7884}" dt="2020-03-05T11:22:35.850" v="491" actId="164"/>
          <ac:grpSpMkLst>
            <pc:docMk/>
            <pc:sldMk cId="3867377457" sldId="593"/>
            <ac:grpSpMk id="23" creationId="{900C85D3-E529-4B07-9721-C67ADDD51FE5}"/>
          </ac:grpSpMkLst>
        </pc:grpChg>
        <pc:picChg chg="add mod">
          <ac:chgData name="stephanie voss" userId="6785c3b0d69b5fb9" providerId="LiveId" clId="{B5DF329C-2C0B-46DC-B928-A084146E7884}" dt="2020-03-05T11:22:35.850" v="491" actId="164"/>
          <ac:picMkLst>
            <pc:docMk/>
            <pc:sldMk cId="3867377457" sldId="593"/>
            <ac:picMk id="9" creationId="{BCCE985E-9367-4D19-B4A3-549103A5BE2A}"/>
          </ac:picMkLst>
        </pc:picChg>
        <pc:picChg chg="add mod">
          <ac:chgData name="stephanie voss" userId="6785c3b0d69b5fb9" providerId="LiveId" clId="{B5DF329C-2C0B-46DC-B928-A084146E7884}" dt="2020-03-05T11:22:35.850" v="491" actId="164"/>
          <ac:picMkLst>
            <pc:docMk/>
            <pc:sldMk cId="3867377457" sldId="593"/>
            <ac:picMk id="11" creationId="{9969F061-3ED0-452F-AC69-738AA480A514}"/>
          </ac:picMkLst>
        </pc:picChg>
        <pc:picChg chg="add mod">
          <ac:chgData name="stephanie voss" userId="6785c3b0d69b5fb9" providerId="LiveId" clId="{B5DF329C-2C0B-46DC-B928-A084146E7884}" dt="2020-03-05T11:22:35.850" v="491" actId="164"/>
          <ac:picMkLst>
            <pc:docMk/>
            <pc:sldMk cId="3867377457" sldId="593"/>
            <ac:picMk id="12" creationId="{260BD2AC-A1D9-4748-AF42-81F025D8E0DF}"/>
          </ac:picMkLst>
        </pc:picChg>
        <pc:picChg chg="add mod">
          <ac:chgData name="stephanie voss" userId="6785c3b0d69b5fb9" providerId="LiveId" clId="{B5DF329C-2C0B-46DC-B928-A084146E7884}" dt="2020-03-05T11:22:35.850" v="491" actId="164"/>
          <ac:picMkLst>
            <pc:docMk/>
            <pc:sldMk cId="3867377457" sldId="593"/>
            <ac:picMk id="13" creationId="{307A2A0C-A26C-400E-AE63-EDC3D2006B2E}"/>
          </ac:picMkLst>
        </pc:picChg>
        <pc:cxnChg chg="add mod">
          <ac:chgData name="stephanie voss" userId="6785c3b0d69b5fb9" providerId="LiveId" clId="{B5DF329C-2C0B-46DC-B928-A084146E7884}" dt="2020-03-05T11:22:35.850" v="491" actId="164"/>
          <ac:cxnSpMkLst>
            <pc:docMk/>
            <pc:sldMk cId="3867377457" sldId="593"/>
            <ac:cxnSpMk id="14" creationId="{5C73CD7C-0EB6-4AB9-B1D6-94A8836E316B}"/>
          </ac:cxnSpMkLst>
        </pc:cxnChg>
        <pc:cxnChg chg="add mod">
          <ac:chgData name="stephanie voss" userId="6785c3b0d69b5fb9" providerId="LiveId" clId="{B5DF329C-2C0B-46DC-B928-A084146E7884}" dt="2020-03-05T11:22:35.850" v="491" actId="164"/>
          <ac:cxnSpMkLst>
            <pc:docMk/>
            <pc:sldMk cId="3867377457" sldId="593"/>
            <ac:cxnSpMk id="15" creationId="{A11015DD-B882-4F8F-88BA-1B660AD52CAA}"/>
          </ac:cxnSpMkLst>
        </pc:cxnChg>
        <pc:cxnChg chg="add mod">
          <ac:chgData name="stephanie voss" userId="6785c3b0d69b5fb9" providerId="LiveId" clId="{B5DF329C-2C0B-46DC-B928-A084146E7884}" dt="2020-03-05T11:22:35.850" v="491" actId="164"/>
          <ac:cxnSpMkLst>
            <pc:docMk/>
            <pc:sldMk cId="3867377457" sldId="593"/>
            <ac:cxnSpMk id="16" creationId="{5A46B58F-D9DB-449C-B7BE-0E67405D99D6}"/>
          </ac:cxnSpMkLst>
        </pc:cxnChg>
        <pc:cxnChg chg="add mod">
          <ac:chgData name="stephanie voss" userId="6785c3b0d69b5fb9" providerId="LiveId" clId="{B5DF329C-2C0B-46DC-B928-A084146E7884}" dt="2020-03-05T11:22:35.850" v="491" actId="164"/>
          <ac:cxnSpMkLst>
            <pc:docMk/>
            <pc:sldMk cId="3867377457" sldId="593"/>
            <ac:cxnSpMk id="17" creationId="{C67AFE51-3314-47B7-BE86-1D994FA686F6}"/>
          </ac:cxnSpMkLst>
        </pc:cxnChg>
      </pc:sldChg>
      <pc:sldChg chg="addSp delSp modSp add">
        <pc:chgData name="stephanie voss" userId="6785c3b0d69b5fb9" providerId="LiveId" clId="{B5DF329C-2C0B-46DC-B928-A084146E7884}" dt="2020-03-05T11:29:40.560" v="582" actId="20577"/>
        <pc:sldMkLst>
          <pc:docMk/>
          <pc:sldMk cId="1158584953" sldId="594"/>
        </pc:sldMkLst>
        <pc:spChg chg="del">
          <ac:chgData name="stephanie voss" userId="6785c3b0d69b5fb9" providerId="LiveId" clId="{B5DF329C-2C0B-46DC-B928-A084146E7884}" dt="2020-03-05T11:23:44.166" v="501" actId="478"/>
          <ac:spMkLst>
            <pc:docMk/>
            <pc:sldMk cId="1158584953" sldId="594"/>
            <ac:spMk id="3" creationId="{D5010C3B-2EC1-41D0-8C16-1E7A96327FAE}"/>
          </ac:spMkLst>
        </pc:spChg>
        <pc:spChg chg="add mod">
          <ac:chgData name="stephanie voss" userId="6785c3b0d69b5fb9" providerId="LiveId" clId="{B5DF329C-2C0B-46DC-B928-A084146E7884}" dt="2020-03-05T11:24:09.555" v="505" actId="208"/>
          <ac:spMkLst>
            <pc:docMk/>
            <pc:sldMk cId="1158584953" sldId="594"/>
            <ac:spMk id="5" creationId="{E58C6ABB-4CB0-4475-A9C3-DC7EB3140113}"/>
          </ac:spMkLst>
        </pc:spChg>
        <pc:spChg chg="add mod">
          <ac:chgData name="stephanie voss" userId="6785c3b0d69b5fb9" providerId="LiveId" clId="{B5DF329C-2C0B-46DC-B928-A084146E7884}" dt="2020-03-05T11:29:33.574" v="573" actId="20577"/>
          <ac:spMkLst>
            <pc:docMk/>
            <pc:sldMk cId="1158584953" sldId="594"/>
            <ac:spMk id="10" creationId="{B1D8F2CE-0554-499C-BCBE-B07A69EFDAA0}"/>
          </ac:spMkLst>
        </pc:spChg>
        <pc:spChg chg="mod">
          <ac:chgData name="stephanie voss" userId="6785c3b0d69b5fb9" providerId="LiveId" clId="{B5DF329C-2C0B-46DC-B928-A084146E7884}" dt="2020-03-05T11:29:40.560" v="582" actId="20577"/>
          <ac:spMkLst>
            <pc:docMk/>
            <pc:sldMk cId="1158584953" sldId="594"/>
            <ac:spMk id="13" creationId="{109E5D13-6C64-4FA2-BF08-C9D83DC4A193}"/>
          </ac:spMkLst>
        </pc:spChg>
        <pc:spChg chg="add mod">
          <ac:chgData name="stephanie voss" userId="6785c3b0d69b5fb9" providerId="LiveId" clId="{B5DF329C-2C0B-46DC-B928-A084146E7884}" dt="2020-03-05T11:23:47.061" v="503" actId="1076"/>
          <ac:spMkLst>
            <pc:docMk/>
            <pc:sldMk cId="1158584953" sldId="594"/>
            <ac:spMk id="15" creationId="{74313F87-95CE-4F0D-A1BA-1ACF7FDD0BB7}"/>
          </ac:spMkLst>
        </pc:spChg>
        <pc:spChg chg="mod">
          <ac:chgData name="stephanie voss" userId="6785c3b0d69b5fb9" providerId="LiveId" clId="{B5DF329C-2C0B-46DC-B928-A084146E7884}" dt="2020-03-05T11:29:15.492" v="536" actId="20577"/>
          <ac:spMkLst>
            <pc:docMk/>
            <pc:sldMk cId="1158584953" sldId="594"/>
            <ac:spMk id="24" creationId="{101330E5-F0F3-4D8C-BF5F-5F20BAABCD74}"/>
          </ac:spMkLst>
        </pc:spChg>
        <pc:spChg chg="add mod">
          <ac:chgData name="stephanie voss" userId="6785c3b0d69b5fb9" providerId="LiveId" clId="{B5DF329C-2C0B-46DC-B928-A084146E7884}" dt="2020-03-05T11:23:47.061" v="503" actId="1076"/>
          <ac:spMkLst>
            <pc:docMk/>
            <pc:sldMk cId="1158584953" sldId="594"/>
            <ac:spMk id="27" creationId="{29C1FAB0-66BF-42D3-85AA-58051A5051F9}"/>
          </ac:spMkLst>
        </pc:spChg>
        <pc:spChg chg="add mod">
          <ac:chgData name="stephanie voss" userId="6785c3b0d69b5fb9" providerId="LiveId" clId="{B5DF329C-2C0B-46DC-B928-A084146E7884}" dt="2020-03-05T11:23:47.061" v="503" actId="1076"/>
          <ac:spMkLst>
            <pc:docMk/>
            <pc:sldMk cId="1158584953" sldId="594"/>
            <ac:spMk id="28" creationId="{0A274F44-DCAA-4D5E-B38A-FED1A214B04B}"/>
          </ac:spMkLst>
        </pc:spChg>
        <pc:grpChg chg="add mod">
          <ac:chgData name="stephanie voss" userId="6785c3b0d69b5fb9" providerId="LiveId" clId="{B5DF329C-2C0B-46DC-B928-A084146E7884}" dt="2020-03-05T11:23:47.061" v="503" actId="1076"/>
          <ac:grpSpMkLst>
            <pc:docMk/>
            <pc:sldMk cId="1158584953" sldId="594"/>
            <ac:grpSpMk id="11" creationId="{BC5A7ADF-56DD-4326-91B7-9F01625EB3B0}"/>
          </ac:grpSpMkLst>
        </pc:grpChg>
        <pc:grpChg chg="add mod">
          <ac:chgData name="stephanie voss" userId="6785c3b0d69b5fb9" providerId="LiveId" clId="{B5DF329C-2C0B-46DC-B928-A084146E7884}" dt="2020-03-05T11:23:47.061" v="503" actId="1076"/>
          <ac:grpSpMkLst>
            <pc:docMk/>
            <pc:sldMk cId="1158584953" sldId="594"/>
            <ac:grpSpMk id="16" creationId="{484B5DEC-811B-49D7-B821-7272F2C8E90F}"/>
          </ac:grpSpMkLst>
        </pc:grpChg>
        <pc:grpChg chg="add mod">
          <ac:chgData name="stephanie voss" userId="6785c3b0d69b5fb9" providerId="LiveId" clId="{B5DF329C-2C0B-46DC-B928-A084146E7884}" dt="2020-03-05T11:23:47.061" v="503" actId="1076"/>
          <ac:grpSpMkLst>
            <pc:docMk/>
            <pc:sldMk cId="1158584953" sldId="594"/>
            <ac:grpSpMk id="22" creationId="{A1CF0C64-DAE7-495D-8EBE-4179DD4ED432}"/>
          </ac:grpSpMkLst>
        </pc:grpChg>
        <pc:picChg chg="add mod">
          <ac:chgData name="stephanie voss" userId="6785c3b0d69b5fb9" providerId="LiveId" clId="{B5DF329C-2C0B-46DC-B928-A084146E7884}" dt="2020-03-05T11:23:47.061" v="503" actId="1076"/>
          <ac:picMkLst>
            <pc:docMk/>
            <pc:sldMk cId="1158584953" sldId="594"/>
            <ac:picMk id="21" creationId="{C41C5F2D-4DAF-4182-9B30-43EA215ABD5A}"/>
          </ac:picMkLst>
        </pc:picChg>
        <pc:cxnChg chg="add mod">
          <ac:chgData name="stephanie voss" userId="6785c3b0d69b5fb9" providerId="LiveId" clId="{B5DF329C-2C0B-46DC-B928-A084146E7884}" dt="2020-03-05T11:23:47.061" v="503" actId="1076"/>
          <ac:cxnSpMkLst>
            <pc:docMk/>
            <pc:sldMk cId="1158584953" sldId="594"/>
            <ac:cxnSpMk id="6" creationId="{1361CDDB-55B8-4E43-9FA9-F336FD2AB334}"/>
          </ac:cxnSpMkLst>
        </pc:cxnChg>
        <pc:cxnChg chg="add mod">
          <ac:chgData name="stephanie voss" userId="6785c3b0d69b5fb9" providerId="LiveId" clId="{B5DF329C-2C0B-46DC-B928-A084146E7884}" dt="2020-03-05T11:23:47.061" v="503" actId="1076"/>
          <ac:cxnSpMkLst>
            <pc:docMk/>
            <pc:sldMk cId="1158584953" sldId="594"/>
            <ac:cxnSpMk id="7" creationId="{212CBE04-752C-4E9E-BB85-0F333A0F0F07}"/>
          </ac:cxnSpMkLst>
        </pc:cxnChg>
        <pc:cxnChg chg="add mod">
          <ac:chgData name="stephanie voss" userId="6785c3b0d69b5fb9" providerId="LiveId" clId="{B5DF329C-2C0B-46DC-B928-A084146E7884}" dt="2020-03-05T11:23:47.061" v="503" actId="1076"/>
          <ac:cxnSpMkLst>
            <pc:docMk/>
            <pc:sldMk cId="1158584953" sldId="594"/>
            <ac:cxnSpMk id="8" creationId="{31B4F6E7-17E7-4013-BA59-F8AC40A42CB1}"/>
          </ac:cxnSpMkLst>
        </pc:cxnChg>
        <pc:cxnChg chg="add mod">
          <ac:chgData name="stephanie voss" userId="6785c3b0d69b5fb9" providerId="LiveId" clId="{B5DF329C-2C0B-46DC-B928-A084146E7884}" dt="2020-03-05T11:23:47.061" v="503" actId="1076"/>
          <ac:cxnSpMkLst>
            <pc:docMk/>
            <pc:sldMk cId="1158584953" sldId="594"/>
            <ac:cxnSpMk id="9" creationId="{24A9F808-E1ED-4E8E-AD16-B8D7D3619B11}"/>
          </ac:cxnSpMkLst>
        </pc:cxnChg>
      </pc:sldChg>
      <pc:sldChg chg="modSp add">
        <pc:chgData name="stephanie voss" userId="6785c3b0d69b5fb9" providerId="LiveId" clId="{B5DF329C-2C0B-46DC-B928-A084146E7884}" dt="2020-03-05T11:31:20.278" v="652" actId="20577"/>
        <pc:sldMkLst>
          <pc:docMk/>
          <pc:sldMk cId="1304513921" sldId="595"/>
        </pc:sldMkLst>
        <pc:spChg chg="mod">
          <ac:chgData name="stephanie voss" userId="6785c3b0d69b5fb9" providerId="LiveId" clId="{B5DF329C-2C0B-46DC-B928-A084146E7884}" dt="2020-03-05T11:31:20.278" v="652" actId="20577"/>
          <ac:spMkLst>
            <pc:docMk/>
            <pc:sldMk cId="1304513921" sldId="595"/>
            <ac:spMk id="2" creationId="{76F1DC0A-DB73-4EEF-A084-9B5477821CE8}"/>
          </ac:spMkLst>
        </pc:spChg>
      </pc:sldChg>
      <pc:sldChg chg="addSp delSp modSp add">
        <pc:chgData name="stephanie voss" userId="6785c3b0d69b5fb9" providerId="LiveId" clId="{B5DF329C-2C0B-46DC-B928-A084146E7884}" dt="2020-03-05T11:36:05.431" v="790" actId="113"/>
        <pc:sldMkLst>
          <pc:docMk/>
          <pc:sldMk cId="2398287668" sldId="596"/>
        </pc:sldMkLst>
        <pc:spChg chg="mod">
          <ac:chgData name="stephanie voss" userId="6785c3b0d69b5fb9" providerId="LiveId" clId="{B5DF329C-2C0B-46DC-B928-A084146E7884}" dt="2020-03-05T11:32:15.015" v="718" actId="20577"/>
          <ac:spMkLst>
            <pc:docMk/>
            <pc:sldMk cId="2398287668" sldId="596"/>
            <ac:spMk id="2" creationId="{B6C5AAB7-8416-4FA1-93CB-6454EAAC7933}"/>
          </ac:spMkLst>
        </pc:spChg>
        <pc:spChg chg="del">
          <ac:chgData name="stephanie voss" userId="6785c3b0d69b5fb9" providerId="LiveId" clId="{B5DF329C-2C0B-46DC-B928-A084146E7884}" dt="2020-03-05T11:31:48.425" v="654" actId="478"/>
          <ac:spMkLst>
            <pc:docMk/>
            <pc:sldMk cId="2398287668" sldId="596"/>
            <ac:spMk id="3" creationId="{421E3FAD-0209-441A-A46A-A0FB98AD7698}"/>
          </ac:spMkLst>
        </pc:spChg>
        <pc:spChg chg="add mod">
          <ac:chgData name="stephanie voss" userId="6785c3b0d69b5fb9" providerId="LiveId" clId="{B5DF329C-2C0B-46DC-B928-A084146E7884}" dt="2020-03-05T11:36:05.431" v="790" actId="113"/>
          <ac:spMkLst>
            <pc:docMk/>
            <pc:sldMk cId="2398287668" sldId="596"/>
            <ac:spMk id="5" creationId="{81755F50-D05E-4E2D-8DC4-3AB1C89BBFC7}"/>
          </ac:spMkLst>
        </pc:spChg>
        <pc:picChg chg="add mod">
          <ac:chgData name="stephanie voss" userId="6785c3b0d69b5fb9" providerId="LiveId" clId="{B5DF329C-2C0B-46DC-B928-A084146E7884}" dt="2020-03-05T11:35:54.070" v="787" actId="1076"/>
          <ac:picMkLst>
            <pc:docMk/>
            <pc:sldMk cId="2398287668" sldId="596"/>
            <ac:picMk id="7" creationId="{58A36C9E-9B7A-424B-A3ED-30C0E3003C34}"/>
          </ac:picMkLst>
        </pc:picChg>
        <pc:picChg chg="add mod">
          <ac:chgData name="stephanie voss" userId="6785c3b0d69b5fb9" providerId="LiveId" clId="{B5DF329C-2C0B-46DC-B928-A084146E7884}" dt="2020-03-05T11:35:49.732" v="786" actId="1076"/>
          <ac:picMkLst>
            <pc:docMk/>
            <pc:sldMk cId="2398287668" sldId="596"/>
            <ac:picMk id="9" creationId="{375F3BD4-7EB1-4400-B9B4-2B33213AF3EE}"/>
          </ac:picMkLst>
        </pc:picChg>
      </pc:sldChg>
      <pc:sldChg chg="addSp delSp modSp add modAnim">
        <pc:chgData name="stephanie voss" userId="6785c3b0d69b5fb9" providerId="LiveId" clId="{B5DF329C-2C0B-46DC-B928-A084146E7884}" dt="2020-03-05T11:36:45.519" v="808" actId="113"/>
        <pc:sldMkLst>
          <pc:docMk/>
          <pc:sldMk cId="2660136141" sldId="597"/>
        </pc:sldMkLst>
        <pc:spChg chg="mod">
          <ac:chgData name="stephanie voss" userId="6785c3b0d69b5fb9" providerId="LiveId" clId="{B5DF329C-2C0B-46DC-B928-A084146E7884}" dt="2020-03-05T11:36:45.519" v="808" actId="113"/>
          <ac:spMkLst>
            <pc:docMk/>
            <pc:sldMk cId="2660136141" sldId="597"/>
            <ac:spMk id="2" creationId="{23460E76-74BD-4C6D-978E-D0BC86EA3083}"/>
          </ac:spMkLst>
        </pc:spChg>
        <pc:spChg chg="del">
          <ac:chgData name="stephanie voss" userId="6785c3b0d69b5fb9" providerId="LiveId" clId="{B5DF329C-2C0B-46DC-B928-A084146E7884}" dt="2020-03-05T11:36:25.471" v="792" actId="478"/>
          <ac:spMkLst>
            <pc:docMk/>
            <pc:sldMk cId="2660136141" sldId="597"/>
            <ac:spMk id="3" creationId="{0AC16490-0CDE-4C87-8C53-291F967459F7}"/>
          </ac:spMkLst>
        </pc:spChg>
        <pc:spChg chg="add mod">
          <ac:chgData name="stephanie voss" userId="6785c3b0d69b5fb9" providerId="LiveId" clId="{B5DF329C-2C0B-46DC-B928-A084146E7884}" dt="2020-03-05T11:36:40.796" v="796" actId="20577"/>
          <ac:spMkLst>
            <pc:docMk/>
            <pc:sldMk cId="2660136141" sldId="597"/>
            <ac:spMk id="5" creationId="{D03D2BE0-EAF9-4151-BB60-2F58AE0FE0B0}"/>
          </ac:spMkLst>
        </pc:spChg>
        <pc:spChg chg="add mod">
          <ac:chgData name="stephanie voss" userId="6785c3b0d69b5fb9" providerId="LiveId" clId="{B5DF329C-2C0B-46DC-B928-A084146E7884}" dt="2020-03-05T11:36:34.317" v="794" actId="1076"/>
          <ac:spMkLst>
            <pc:docMk/>
            <pc:sldMk cId="2660136141" sldId="597"/>
            <ac:spMk id="6" creationId="{0FB602E8-7A11-402D-97DA-7ABC28CC658E}"/>
          </ac:spMkLst>
        </pc:spChg>
        <pc:picChg chg="add mod">
          <ac:chgData name="stephanie voss" userId="6785c3b0d69b5fb9" providerId="LiveId" clId="{B5DF329C-2C0B-46DC-B928-A084146E7884}" dt="2020-03-05T11:36:34.317" v="794" actId="1076"/>
          <ac:picMkLst>
            <pc:docMk/>
            <pc:sldMk cId="2660136141" sldId="597"/>
            <ac:picMk id="7" creationId="{02498286-FC65-44AB-B62F-E15EC15CBF3B}"/>
          </ac:picMkLst>
        </pc:picChg>
        <pc:picChg chg="add mod">
          <ac:chgData name="stephanie voss" userId="6785c3b0d69b5fb9" providerId="LiveId" clId="{B5DF329C-2C0B-46DC-B928-A084146E7884}" dt="2020-03-05T11:36:34.317" v="794" actId="1076"/>
          <ac:picMkLst>
            <pc:docMk/>
            <pc:sldMk cId="2660136141" sldId="597"/>
            <ac:picMk id="8" creationId="{F25B2C9D-EF7E-4702-8401-DE7F28F4377B}"/>
          </ac:picMkLst>
        </pc:picChg>
        <pc:picChg chg="add mod">
          <ac:chgData name="stephanie voss" userId="6785c3b0d69b5fb9" providerId="LiveId" clId="{B5DF329C-2C0B-46DC-B928-A084146E7884}" dt="2020-03-05T11:36:34.317" v="794" actId="1076"/>
          <ac:picMkLst>
            <pc:docMk/>
            <pc:sldMk cId="2660136141" sldId="597"/>
            <ac:picMk id="9" creationId="{E68CCC2F-CB6E-484F-A326-E7703FE33719}"/>
          </ac:picMkLst>
        </pc:picChg>
        <pc:picChg chg="add mod">
          <ac:chgData name="stephanie voss" userId="6785c3b0d69b5fb9" providerId="LiveId" clId="{B5DF329C-2C0B-46DC-B928-A084146E7884}" dt="2020-03-05T11:36:34.317" v="794" actId="1076"/>
          <ac:picMkLst>
            <pc:docMk/>
            <pc:sldMk cId="2660136141" sldId="597"/>
            <ac:picMk id="10" creationId="{27EA4379-87D9-4BF3-A04F-10513E83C8EB}"/>
          </ac:picMkLst>
        </pc:picChg>
        <pc:picChg chg="add mod">
          <ac:chgData name="stephanie voss" userId="6785c3b0d69b5fb9" providerId="LiveId" clId="{B5DF329C-2C0B-46DC-B928-A084146E7884}" dt="2020-03-05T11:36:34.317" v="794" actId="1076"/>
          <ac:picMkLst>
            <pc:docMk/>
            <pc:sldMk cId="2660136141" sldId="597"/>
            <ac:picMk id="11" creationId="{F7AD9FA5-D607-4ABE-8FD3-FBF5CAF4398B}"/>
          </ac:picMkLst>
        </pc:picChg>
        <pc:picChg chg="add mod">
          <ac:chgData name="stephanie voss" userId="6785c3b0d69b5fb9" providerId="LiveId" clId="{B5DF329C-2C0B-46DC-B928-A084146E7884}" dt="2020-03-05T11:36:34.317" v="794" actId="1076"/>
          <ac:picMkLst>
            <pc:docMk/>
            <pc:sldMk cId="2660136141" sldId="597"/>
            <ac:picMk id="12" creationId="{1F9F9104-0EBC-4EFA-85A0-6F649A62BC6A}"/>
          </ac:picMkLst>
        </pc:picChg>
      </pc:sldChg>
      <pc:sldChg chg="addSp delSp modSp add">
        <pc:chgData name="stephanie voss" userId="6785c3b0d69b5fb9" providerId="LiveId" clId="{B5DF329C-2C0B-46DC-B928-A084146E7884}" dt="2020-03-05T11:48:55.386" v="1580" actId="1076"/>
        <pc:sldMkLst>
          <pc:docMk/>
          <pc:sldMk cId="723782197" sldId="598"/>
        </pc:sldMkLst>
        <pc:spChg chg="mod">
          <ac:chgData name="stephanie voss" userId="6785c3b0d69b5fb9" providerId="LiveId" clId="{B5DF329C-2C0B-46DC-B928-A084146E7884}" dt="2020-03-05T11:48:32.903" v="1572" actId="20577"/>
          <ac:spMkLst>
            <pc:docMk/>
            <pc:sldMk cId="723782197" sldId="598"/>
            <ac:spMk id="2" creationId="{367877D1-E326-46E2-80D0-6983600C7C72}"/>
          </ac:spMkLst>
        </pc:spChg>
        <pc:spChg chg="del">
          <ac:chgData name="stephanie voss" userId="6785c3b0d69b5fb9" providerId="LiveId" clId="{B5DF329C-2C0B-46DC-B928-A084146E7884}" dt="2020-03-05T11:39:38.743" v="940" actId="478"/>
          <ac:spMkLst>
            <pc:docMk/>
            <pc:sldMk cId="723782197" sldId="598"/>
            <ac:spMk id="3" creationId="{AE00FBC3-2B80-4534-A36F-AC2A3CE8A49F}"/>
          </ac:spMkLst>
        </pc:spChg>
        <pc:spChg chg="add del mod">
          <ac:chgData name="stephanie voss" userId="6785c3b0d69b5fb9" providerId="LiveId" clId="{B5DF329C-2C0B-46DC-B928-A084146E7884}" dt="2020-03-05T11:39:48.228" v="944" actId="21"/>
          <ac:spMkLst>
            <pc:docMk/>
            <pc:sldMk cId="723782197" sldId="598"/>
            <ac:spMk id="5" creationId="{0F4DA4CA-4081-4A50-95AF-F455FF4488FC}"/>
          </ac:spMkLst>
        </pc:spChg>
        <pc:spChg chg="add del mod">
          <ac:chgData name="stephanie voss" userId="6785c3b0d69b5fb9" providerId="LiveId" clId="{B5DF329C-2C0B-46DC-B928-A084146E7884}" dt="2020-03-05T11:39:48.228" v="944" actId="21"/>
          <ac:spMkLst>
            <pc:docMk/>
            <pc:sldMk cId="723782197" sldId="598"/>
            <ac:spMk id="6" creationId="{5D4B6DD5-4D3F-4235-9213-D4756CAB132E}"/>
          </ac:spMkLst>
        </pc:spChg>
        <pc:spChg chg="add del mod">
          <ac:chgData name="stephanie voss" userId="6785c3b0d69b5fb9" providerId="LiveId" clId="{B5DF329C-2C0B-46DC-B928-A084146E7884}" dt="2020-03-05T11:39:48.228" v="944" actId="21"/>
          <ac:spMkLst>
            <pc:docMk/>
            <pc:sldMk cId="723782197" sldId="598"/>
            <ac:spMk id="7" creationId="{A3695BAA-D73E-41D6-956B-51384A5661B5}"/>
          </ac:spMkLst>
        </pc:spChg>
        <pc:spChg chg="add del mod">
          <ac:chgData name="stephanie voss" userId="6785c3b0d69b5fb9" providerId="LiveId" clId="{B5DF329C-2C0B-46DC-B928-A084146E7884}" dt="2020-03-05T11:39:48.228" v="944" actId="21"/>
          <ac:spMkLst>
            <pc:docMk/>
            <pc:sldMk cId="723782197" sldId="598"/>
            <ac:spMk id="8" creationId="{D9863C9E-ADFC-4B45-AEB6-426C8A882269}"/>
          </ac:spMkLst>
        </pc:spChg>
        <pc:spChg chg="add del mod">
          <ac:chgData name="stephanie voss" userId="6785c3b0d69b5fb9" providerId="LiveId" clId="{B5DF329C-2C0B-46DC-B928-A084146E7884}" dt="2020-03-05T11:39:48.228" v="944" actId="21"/>
          <ac:spMkLst>
            <pc:docMk/>
            <pc:sldMk cId="723782197" sldId="598"/>
            <ac:spMk id="9" creationId="{6637B6DC-9A97-43E8-AB8E-3277757B361F}"/>
          </ac:spMkLst>
        </pc:spChg>
        <pc:spChg chg="add del mod">
          <ac:chgData name="stephanie voss" userId="6785c3b0d69b5fb9" providerId="LiveId" clId="{B5DF329C-2C0B-46DC-B928-A084146E7884}" dt="2020-03-05T11:39:48.228" v="944" actId="21"/>
          <ac:spMkLst>
            <pc:docMk/>
            <pc:sldMk cId="723782197" sldId="598"/>
            <ac:spMk id="10" creationId="{A332C5DE-FF94-4EC1-BADA-6C27722589E7}"/>
          </ac:spMkLst>
        </pc:spChg>
        <pc:spChg chg="add del mod">
          <ac:chgData name="stephanie voss" userId="6785c3b0d69b5fb9" providerId="LiveId" clId="{B5DF329C-2C0B-46DC-B928-A084146E7884}" dt="2020-03-05T11:39:48.228" v="944" actId="21"/>
          <ac:spMkLst>
            <pc:docMk/>
            <pc:sldMk cId="723782197" sldId="598"/>
            <ac:spMk id="11" creationId="{E849C52D-2564-4A0E-A148-81C2F44B06AA}"/>
          </ac:spMkLst>
        </pc:spChg>
        <pc:spChg chg="add del mod">
          <ac:chgData name="stephanie voss" userId="6785c3b0d69b5fb9" providerId="LiveId" clId="{B5DF329C-2C0B-46DC-B928-A084146E7884}" dt="2020-03-05T11:39:48.228" v="944" actId="21"/>
          <ac:spMkLst>
            <pc:docMk/>
            <pc:sldMk cId="723782197" sldId="598"/>
            <ac:spMk id="12" creationId="{2E701C90-7643-4198-B923-D0889191B0DA}"/>
          </ac:spMkLst>
        </pc:spChg>
        <pc:spChg chg="add del mod">
          <ac:chgData name="stephanie voss" userId="6785c3b0d69b5fb9" providerId="LiveId" clId="{B5DF329C-2C0B-46DC-B928-A084146E7884}" dt="2020-03-05T11:39:48.228" v="944" actId="21"/>
          <ac:spMkLst>
            <pc:docMk/>
            <pc:sldMk cId="723782197" sldId="598"/>
            <ac:spMk id="13" creationId="{95DBF14D-418D-4DBE-9936-387CAE89451F}"/>
          </ac:spMkLst>
        </pc:spChg>
        <pc:spChg chg="add mod">
          <ac:chgData name="stephanie voss" userId="6785c3b0d69b5fb9" providerId="LiveId" clId="{B5DF329C-2C0B-46DC-B928-A084146E7884}" dt="2020-03-05T11:48:46.184" v="1578" actId="1076"/>
          <ac:spMkLst>
            <pc:docMk/>
            <pc:sldMk cId="723782197" sldId="598"/>
            <ac:spMk id="41" creationId="{D9080C28-712C-4C01-B37B-B1EECBDC64CC}"/>
          </ac:spMkLst>
        </pc:spChg>
        <pc:picChg chg="add mod">
          <ac:chgData name="stephanie voss" userId="6785c3b0d69b5fb9" providerId="LiveId" clId="{B5DF329C-2C0B-46DC-B928-A084146E7884}" dt="2020-03-05T11:48:55.386" v="1580" actId="1076"/>
          <ac:picMkLst>
            <pc:docMk/>
            <pc:sldMk cId="723782197" sldId="598"/>
            <ac:picMk id="42" creationId="{55EA6327-2246-408B-85CA-7644A5714BED}"/>
          </ac:picMkLst>
        </pc:picChg>
        <pc:cxnChg chg="add del mod">
          <ac:chgData name="stephanie voss" userId="6785c3b0d69b5fb9" providerId="LiveId" clId="{B5DF329C-2C0B-46DC-B928-A084146E7884}" dt="2020-03-05T11:39:48.228" v="944" actId="21"/>
          <ac:cxnSpMkLst>
            <pc:docMk/>
            <pc:sldMk cId="723782197" sldId="598"/>
            <ac:cxnSpMk id="14" creationId="{F2ACD4CC-C419-49BD-A4D6-4A4E0D1637F0}"/>
          </ac:cxnSpMkLst>
        </pc:cxnChg>
        <pc:cxnChg chg="add del mod">
          <ac:chgData name="stephanie voss" userId="6785c3b0d69b5fb9" providerId="LiveId" clId="{B5DF329C-2C0B-46DC-B928-A084146E7884}" dt="2020-03-05T11:39:48.228" v="944" actId="21"/>
          <ac:cxnSpMkLst>
            <pc:docMk/>
            <pc:sldMk cId="723782197" sldId="598"/>
            <ac:cxnSpMk id="15" creationId="{77C13340-FC62-41BE-AA8A-7C6AFEFE518F}"/>
          </ac:cxnSpMkLst>
        </pc:cxnChg>
        <pc:cxnChg chg="add del mod">
          <ac:chgData name="stephanie voss" userId="6785c3b0d69b5fb9" providerId="LiveId" clId="{B5DF329C-2C0B-46DC-B928-A084146E7884}" dt="2020-03-05T11:39:48.228" v="944" actId="21"/>
          <ac:cxnSpMkLst>
            <pc:docMk/>
            <pc:sldMk cId="723782197" sldId="598"/>
            <ac:cxnSpMk id="16" creationId="{1187F365-7E98-4270-826F-E2DEFB3F7076}"/>
          </ac:cxnSpMkLst>
        </pc:cxnChg>
        <pc:cxnChg chg="add del mod">
          <ac:chgData name="stephanie voss" userId="6785c3b0d69b5fb9" providerId="LiveId" clId="{B5DF329C-2C0B-46DC-B928-A084146E7884}" dt="2020-03-05T11:39:48.228" v="944" actId="21"/>
          <ac:cxnSpMkLst>
            <pc:docMk/>
            <pc:sldMk cId="723782197" sldId="598"/>
            <ac:cxnSpMk id="17" creationId="{1D3FAFEC-66A8-431B-BA7E-A8F2A2D7312E}"/>
          </ac:cxnSpMkLst>
        </pc:cxnChg>
        <pc:cxnChg chg="add del mod">
          <ac:chgData name="stephanie voss" userId="6785c3b0d69b5fb9" providerId="LiveId" clId="{B5DF329C-2C0B-46DC-B928-A084146E7884}" dt="2020-03-05T11:39:48.228" v="944" actId="21"/>
          <ac:cxnSpMkLst>
            <pc:docMk/>
            <pc:sldMk cId="723782197" sldId="598"/>
            <ac:cxnSpMk id="18" creationId="{F85CA1CF-40ED-4381-9BF6-592AA142A998}"/>
          </ac:cxnSpMkLst>
        </pc:cxnChg>
        <pc:cxnChg chg="add del mod">
          <ac:chgData name="stephanie voss" userId="6785c3b0d69b5fb9" providerId="LiveId" clId="{B5DF329C-2C0B-46DC-B928-A084146E7884}" dt="2020-03-05T11:39:48.228" v="944" actId="21"/>
          <ac:cxnSpMkLst>
            <pc:docMk/>
            <pc:sldMk cId="723782197" sldId="598"/>
            <ac:cxnSpMk id="19" creationId="{D9A44061-A958-4AE0-ABE9-6B1BD54B8A02}"/>
          </ac:cxnSpMkLst>
        </pc:cxnChg>
        <pc:cxnChg chg="add del mod">
          <ac:chgData name="stephanie voss" userId="6785c3b0d69b5fb9" providerId="LiveId" clId="{B5DF329C-2C0B-46DC-B928-A084146E7884}" dt="2020-03-05T11:39:48.228" v="944" actId="21"/>
          <ac:cxnSpMkLst>
            <pc:docMk/>
            <pc:sldMk cId="723782197" sldId="598"/>
            <ac:cxnSpMk id="20" creationId="{AD8A209A-77E9-40ED-9CCA-88CF92BEF65E}"/>
          </ac:cxnSpMkLst>
        </pc:cxnChg>
        <pc:cxnChg chg="add del mod">
          <ac:chgData name="stephanie voss" userId="6785c3b0d69b5fb9" providerId="LiveId" clId="{B5DF329C-2C0B-46DC-B928-A084146E7884}" dt="2020-03-05T11:39:48.228" v="944" actId="21"/>
          <ac:cxnSpMkLst>
            <pc:docMk/>
            <pc:sldMk cId="723782197" sldId="598"/>
            <ac:cxnSpMk id="21" creationId="{4C6C493B-60AF-40DA-89A4-B0E5C7385A36}"/>
          </ac:cxnSpMkLst>
        </pc:cxnChg>
        <pc:cxnChg chg="add del mod">
          <ac:chgData name="stephanie voss" userId="6785c3b0d69b5fb9" providerId="LiveId" clId="{B5DF329C-2C0B-46DC-B928-A084146E7884}" dt="2020-03-05T11:39:48.228" v="944" actId="21"/>
          <ac:cxnSpMkLst>
            <pc:docMk/>
            <pc:sldMk cId="723782197" sldId="598"/>
            <ac:cxnSpMk id="22" creationId="{4C25F542-654C-4725-9E1A-58034B751FDC}"/>
          </ac:cxnSpMkLst>
        </pc:cxnChg>
        <pc:cxnChg chg="add del mod">
          <ac:chgData name="stephanie voss" userId="6785c3b0d69b5fb9" providerId="LiveId" clId="{B5DF329C-2C0B-46DC-B928-A084146E7884}" dt="2020-03-05T11:39:48.228" v="944" actId="21"/>
          <ac:cxnSpMkLst>
            <pc:docMk/>
            <pc:sldMk cId="723782197" sldId="598"/>
            <ac:cxnSpMk id="23" creationId="{98E31AD2-BAE6-4687-9984-DD1C65849BFC}"/>
          </ac:cxnSpMkLst>
        </pc:cxnChg>
        <pc:cxnChg chg="add del mod">
          <ac:chgData name="stephanie voss" userId="6785c3b0d69b5fb9" providerId="LiveId" clId="{B5DF329C-2C0B-46DC-B928-A084146E7884}" dt="2020-03-05T11:39:48.228" v="944" actId="21"/>
          <ac:cxnSpMkLst>
            <pc:docMk/>
            <pc:sldMk cId="723782197" sldId="598"/>
            <ac:cxnSpMk id="24" creationId="{6CEA783E-3888-486B-996C-A691EA4E27BF}"/>
          </ac:cxnSpMkLst>
        </pc:cxnChg>
        <pc:cxnChg chg="add del mod">
          <ac:chgData name="stephanie voss" userId="6785c3b0d69b5fb9" providerId="LiveId" clId="{B5DF329C-2C0B-46DC-B928-A084146E7884}" dt="2020-03-05T11:39:48.228" v="944" actId="21"/>
          <ac:cxnSpMkLst>
            <pc:docMk/>
            <pc:sldMk cId="723782197" sldId="598"/>
            <ac:cxnSpMk id="25" creationId="{D0D25940-A102-486A-8C9B-A2D769C19A57}"/>
          </ac:cxnSpMkLst>
        </pc:cxnChg>
        <pc:cxnChg chg="add del mod">
          <ac:chgData name="stephanie voss" userId="6785c3b0d69b5fb9" providerId="LiveId" clId="{B5DF329C-2C0B-46DC-B928-A084146E7884}" dt="2020-03-05T11:39:48.228" v="944" actId="21"/>
          <ac:cxnSpMkLst>
            <pc:docMk/>
            <pc:sldMk cId="723782197" sldId="598"/>
            <ac:cxnSpMk id="26" creationId="{B79EC756-DA6D-46EF-98F7-495635FAA1D9}"/>
          </ac:cxnSpMkLst>
        </pc:cxnChg>
        <pc:cxnChg chg="add del mod">
          <ac:chgData name="stephanie voss" userId="6785c3b0d69b5fb9" providerId="LiveId" clId="{B5DF329C-2C0B-46DC-B928-A084146E7884}" dt="2020-03-05T11:39:48.228" v="944" actId="21"/>
          <ac:cxnSpMkLst>
            <pc:docMk/>
            <pc:sldMk cId="723782197" sldId="598"/>
            <ac:cxnSpMk id="27" creationId="{A82324C0-C829-4CCD-B24F-FC9574F3F887}"/>
          </ac:cxnSpMkLst>
        </pc:cxnChg>
        <pc:cxnChg chg="add del mod">
          <ac:chgData name="stephanie voss" userId="6785c3b0d69b5fb9" providerId="LiveId" clId="{B5DF329C-2C0B-46DC-B928-A084146E7884}" dt="2020-03-05T11:39:48.228" v="944" actId="21"/>
          <ac:cxnSpMkLst>
            <pc:docMk/>
            <pc:sldMk cId="723782197" sldId="598"/>
            <ac:cxnSpMk id="28" creationId="{B2A9AEEC-2400-407B-865A-55E9524CB9EC}"/>
          </ac:cxnSpMkLst>
        </pc:cxnChg>
        <pc:cxnChg chg="add del mod">
          <ac:chgData name="stephanie voss" userId="6785c3b0d69b5fb9" providerId="LiveId" clId="{B5DF329C-2C0B-46DC-B928-A084146E7884}" dt="2020-03-05T11:39:48.228" v="944" actId="21"/>
          <ac:cxnSpMkLst>
            <pc:docMk/>
            <pc:sldMk cId="723782197" sldId="598"/>
            <ac:cxnSpMk id="29" creationId="{52B490FD-ADE3-4651-9C63-5A3DE735C008}"/>
          </ac:cxnSpMkLst>
        </pc:cxnChg>
        <pc:cxnChg chg="add del mod">
          <ac:chgData name="stephanie voss" userId="6785c3b0d69b5fb9" providerId="LiveId" clId="{B5DF329C-2C0B-46DC-B928-A084146E7884}" dt="2020-03-05T11:39:48.228" v="944" actId="21"/>
          <ac:cxnSpMkLst>
            <pc:docMk/>
            <pc:sldMk cId="723782197" sldId="598"/>
            <ac:cxnSpMk id="30" creationId="{2F5D6143-CC2E-4DF9-8D7F-76C4ED3074FB}"/>
          </ac:cxnSpMkLst>
        </pc:cxnChg>
        <pc:cxnChg chg="add del mod">
          <ac:chgData name="stephanie voss" userId="6785c3b0d69b5fb9" providerId="LiveId" clId="{B5DF329C-2C0B-46DC-B928-A084146E7884}" dt="2020-03-05T11:39:48.228" v="944" actId="21"/>
          <ac:cxnSpMkLst>
            <pc:docMk/>
            <pc:sldMk cId="723782197" sldId="598"/>
            <ac:cxnSpMk id="31" creationId="{493FD7C1-0D82-4386-900D-C30006DBC12B}"/>
          </ac:cxnSpMkLst>
        </pc:cxnChg>
        <pc:cxnChg chg="add del mod">
          <ac:chgData name="stephanie voss" userId="6785c3b0d69b5fb9" providerId="LiveId" clId="{B5DF329C-2C0B-46DC-B928-A084146E7884}" dt="2020-03-05T11:39:48.228" v="944" actId="21"/>
          <ac:cxnSpMkLst>
            <pc:docMk/>
            <pc:sldMk cId="723782197" sldId="598"/>
            <ac:cxnSpMk id="32" creationId="{D0381E48-C569-4028-ABA2-6E8A839B20DC}"/>
          </ac:cxnSpMkLst>
        </pc:cxnChg>
        <pc:cxnChg chg="add del mod">
          <ac:chgData name="stephanie voss" userId="6785c3b0d69b5fb9" providerId="LiveId" clId="{B5DF329C-2C0B-46DC-B928-A084146E7884}" dt="2020-03-05T11:39:48.228" v="944" actId="21"/>
          <ac:cxnSpMkLst>
            <pc:docMk/>
            <pc:sldMk cId="723782197" sldId="598"/>
            <ac:cxnSpMk id="33" creationId="{DBDD9151-C13B-40DF-A601-46D663AB788E}"/>
          </ac:cxnSpMkLst>
        </pc:cxnChg>
        <pc:cxnChg chg="add del mod">
          <ac:chgData name="stephanie voss" userId="6785c3b0d69b5fb9" providerId="LiveId" clId="{B5DF329C-2C0B-46DC-B928-A084146E7884}" dt="2020-03-05T11:39:48.228" v="944" actId="21"/>
          <ac:cxnSpMkLst>
            <pc:docMk/>
            <pc:sldMk cId="723782197" sldId="598"/>
            <ac:cxnSpMk id="34" creationId="{59880E66-CBB0-4413-B181-6925ACB8509B}"/>
          </ac:cxnSpMkLst>
        </pc:cxnChg>
        <pc:cxnChg chg="add del mod">
          <ac:chgData name="stephanie voss" userId="6785c3b0d69b5fb9" providerId="LiveId" clId="{B5DF329C-2C0B-46DC-B928-A084146E7884}" dt="2020-03-05T11:39:48.228" v="944" actId="21"/>
          <ac:cxnSpMkLst>
            <pc:docMk/>
            <pc:sldMk cId="723782197" sldId="598"/>
            <ac:cxnSpMk id="35" creationId="{0A718579-A1FC-4B29-9F10-1A68F6EEE918}"/>
          </ac:cxnSpMkLst>
        </pc:cxnChg>
        <pc:cxnChg chg="add del mod">
          <ac:chgData name="stephanie voss" userId="6785c3b0d69b5fb9" providerId="LiveId" clId="{B5DF329C-2C0B-46DC-B928-A084146E7884}" dt="2020-03-05T11:39:48.228" v="944" actId="21"/>
          <ac:cxnSpMkLst>
            <pc:docMk/>
            <pc:sldMk cId="723782197" sldId="598"/>
            <ac:cxnSpMk id="36" creationId="{A0B30D3B-A980-4CD2-A790-A016728E0777}"/>
          </ac:cxnSpMkLst>
        </pc:cxnChg>
        <pc:cxnChg chg="add del mod">
          <ac:chgData name="stephanie voss" userId="6785c3b0d69b5fb9" providerId="LiveId" clId="{B5DF329C-2C0B-46DC-B928-A084146E7884}" dt="2020-03-05T11:39:48.228" v="944" actId="21"/>
          <ac:cxnSpMkLst>
            <pc:docMk/>
            <pc:sldMk cId="723782197" sldId="598"/>
            <ac:cxnSpMk id="37" creationId="{03F7AA80-C340-43B7-B58E-2F7C19418DA1}"/>
          </ac:cxnSpMkLst>
        </pc:cxnChg>
        <pc:cxnChg chg="add del mod">
          <ac:chgData name="stephanie voss" userId="6785c3b0d69b5fb9" providerId="LiveId" clId="{B5DF329C-2C0B-46DC-B928-A084146E7884}" dt="2020-03-05T11:39:48.228" v="944" actId="21"/>
          <ac:cxnSpMkLst>
            <pc:docMk/>
            <pc:sldMk cId="723782197" sldId="598"/>
            <ac:cxnSpMk id="38" creationId="{D77DAEDD-BAB0-4632-8831-DEAC84A33E91}"/>
          </ac:cxnSpMkLst>
        </pc:cxnChg>
        <pc:cxnChg chg="add del mod">
          <ac:chgData name="stephanie voss" userId="6785c3b0d69b5fb9" providerId="LiveId" clId="{B5DF329C-2C0B-46DC-B928-A084146E7884}" dt="2020-03-05T11:39:48.228" v="944" actId="21"/>
          <ac:cxnSpMkLst>
            <pc:docMk/>
            <pc:sldMk cId="723782197" sldId="598"/>
            <ac:cxnSpMk id="39" creationId="{488F0A44-9B7B-486B-947B-0C00307C96E2}"/>
          </ac:cxnSpMkLst>
        </pc:cxnChg>
        <pc:cxnChg chg="add del mod">
          <ac:chgData name="stephanie voss" userId="6785c3b0d69b5fb9" providerId="LiveId" clId="{B5DF329C-2C0B-46DC-B928-A084146E7884}" dt="2020-03-05T11:39:48.228" v="944" actId="21"/>
          <ac:cxnSpMkLst>
            <pc:docMk/>
            <pc:sldMk cId="723782197" sldId="598"/>
            <ac:cxnSpMk id="40" creationId="{BD94BAFD-0FBB-4D58-8AF8-3A5C279E8B46}"/>
          </ac:cxnSpMkLst>
        </pc:cxnChg>
      </pc:sldChg>
      <pc:sldChg chg="addSp delSp modSp add modAnim">
        <pc:chgData name="stephanie voss" userId="6785c3b0d69b5fb9" providerId="LiveId" clId="{B5DF329C-2C0B-46DC-B928-A084146E7884}" dt="2020-03-05T11:37:48.188" v="832" actId="1076"/>
        <pc:sldMkLst>
          <pc:docMk/>
          <pc:sldMk cId="2644013740" sldId="599"/>
        </pc:sldMkLst>
        <pc:spChg chg="mod">
          <ac:chgData name="stephanie voss" userId="6785c3b0d69b5fb9" providerId="LiveId" clId="{B5DF329C-2C0B-46DC-B928-A084146E7884}" dt="2020-03-05T11:37:44.241" v="831" actId="20577"/>
          <ac:spMkLst>
            <pc:docMk/>
            <pc:sldMk cId="2644013740" sldId="599"/>
            <ac:spMk id="2" creationId="{CC71CF2E-3BF1-44A7-8125-D9AF25E56423}"/>
          </ac:spMkLst>
        </pc:spChg>
        <pc:spChg chg="del">
          <ac:chgData name="stephanie voss" userId="6785c3b0d69b5fb9" providerId="LiveId" clId="{B5DF329C-2C0B-46DC-B928-A084146E7884}" dt="2020-03-05T11:37:33.814" v="811" actId="478"/>
          <ac:spMkLst>
            <pc:docMk/>
            <pc:sldMk cId="2644013740" sldId="599"/>
            <ac:spMk id="3" creationId="{C36E672E-05C1-4EA6-BB47-E26C5E623937}"/>
          </ac:spMkLst>
        </pc:spChg>
        <pc:spChg chg="add mod">
          <ac:chgData name="stephanie voss" userId="6785c3b0d69b5fb9" providerId="LiveId" clId="{B5DF329C-2C0B-46DC-B928-A084146E7884}" dt="2020-03-05T11:37:39.813" v="815" actId="20577"/>
          <ac:spMkLst>
            <pc:docMk/>
            <pc:sldMk cId="2644013740" sldId="599"/>
            <ac:spMk id="5" creationId="{AD4CB4BC-30ED-46D8-8F77-C10E3C5B7D60}"/>
          </ac:spMkLst>
        </pc:spChg>
        <pc:spChg chg="add mod">
          <ac:chgData name="stephanie voss" userId="6785c3b0d69b5fb9" providerId="LiveId" clId="{B5DF329C-2C0B-46DC-B928-A084146E7884}" dt="2020-03-05T11:37:48.188" v="832" actId="1076"/>
          <ac:spMkLst>
            <pc:docMk/>
            <pc:sldMk cId="2644013740" sldId="599"/>
            <ac:spMk id="19" creationId="{4DE0942D-7BD5-440F-A66D-6EB86AE00BFA}"/>
          </ac:spMkLst>
        </pc:spChg>
        <pc:picChg chg="add mod">
          <ac:chgData name="stephanie voss" userId="6785c3b0d69b5fb9" providerId="LiveId" clId="{B5DF329C-2C0B-46DC-B928-A084146E7884}" dt="2020-03-05T11:37:37.143" v="813" actId="1076"/>
          <ac:picMkLst>
            <pc:docMk/>
            <pc:sldMk cId="2644013740" sldId="599"/>
            <ac:picMk id="6" creationId="{A9FF74EA-9845-4F6E-A257-33412D32D308}"/>
          </ac:picMkLst>
        </pc:picChg>
        <pc:picChg chg="add mod">
          <ac:chgData name="stephanie voss" userId="6785c3b0d69b5fb9" providerId="LiveId" clId="{B5DF329C-2C0B-46DC-B928-A084146E7884}" dt="2020-03-05T11:37:37.143" v="813" actId="1076"/>
          <ac:picMkLst>
            <pc:docMk/>
            <pc:sldMk cId="2644013740" sldId="599"/>
            <ac:picMk id="7" creationId="{9196CB81-A735-427C-9D36-DA78AAD1D800}"/>
          </ac:picMkLst>
        </pc:picChg>
        <pc:picChg chg="add mod">
          <ac:chgData name="stephanie voss" userId="6785c3b0d69b5fb9" providerId="LiveId" clId="{B5DF329C-2C0B-46DC-B928-A084146E7884}" dt="2020-03-05T11:37:37.143" v="813" actId="1076"/>
          <ac:picMkLst>
            <pc:docMk/>
            <pc:sldMk cId="2644013740" sldId="599"/>
            <ac:picMk id="8" creationId="{2E443F02-69F6-4A65-8353-D2FEDDE83576}"/>
          </ac:picMkLst>
        </pc:picChg>
        <pc:picChg chg="add mod">
          <ac:chgData name="stephanie voss" userId="6785c3b0d69b5fb9" providerId="LiveId" clId="{B5DF329C-2C0B-46DC-B928-A084146E7884}" dt="2020-03-05T11:37:37.143" v="813" actId="1076"/>
          <ac:picMkLst>
            <pc:docMk/>
            <pc:sldMk cId="2644013740" sldId="599"/>
            <ac:picMk id="9" creationId="{1CDA9664-4C3B-424B-A1F9-39FC3DF4A60B}"/>
          </ac:picMkLst>
        </pc:picChg>
        <pc:picChg chg="add mod">
          <ac:chgData name="stephanie voss" userId="6785c3b0d69b5fb9" providerId="LiveId" clId="{B5DF329C-2C0B-46DC-B928-A084146E7884}" dt="2020-03-05T11:37:37.143" v="813" actId="1076"/>
          <ac:picMkLst>
            <pc:docMk/>
            <pc:sldMk cId="2644013740" sldId="599"/>
            <ac:picMk id="10" creationId="{2413703E-E931-4101-9A2B-9B6E13D3D68A}"/>
          </ac:picMkLst>
        </pc:picChg>
        <pc:picChg chg="add mod">
          <ac:chgData name="stephanie voss" userId="6785c3b0d69b5fb9" providerId="LiveId" clId="{B5DF329C-2C0B-46DC-B928-A084146E7884}" dt="2020-03-05T11:37:37.143" v="813" actId="1076"/>
          <ac:picMkLst>
            <pc:docMk/>
            <pc:sldMk cId="2644013740" sldId="599"/>
            <ac:picMk id="11" creationId="{73D27B9E-0D55-48B7-A3E9-F1E923225554}"/>
          </ac:picMkLst>
        </pc:picChg>
        <pc:picChg chg="add mod">
          <ac:chgData name="stephanie voss" userId="6785c3b0d69b5fb9" providerId="LiveId" clId="{B5DF329C-2C0B-46DC-B928-A084146E7884}" dt="2020-03-05T11:37:37.143" v="813" actId="1076"/>
          <ac:picMkLst>
            <pc:docMk/>
            <pc:sldMk cId="2644013740" sldId="599"/>
            <ac:picMk id="12" creationId="{774AAEC7-E137-4A6D-92B3-B14079E3332F}"/>
          </ac:picMkLst>
        </pc:picChg>
        <pc:cxnChg chg="add mod">
          <ac:chgData name="stephanie voss" userId="6785c3b0d69b5fb9" providerId="LiveId" clId="{B5DF329C-2C0B-46DC-B928-A084146E7884}" dt="2020-03-05T11:37:37.143" v="813" actId="1076"/>
          <ac:cxnSpMkLst>
            <pc:docMk/>
            <pc:sldMk cId="2644013740" sldId="599"/>
            <ac:cxnSpMk id="13" creationId="{56849FCD-D61E-4455-86D2-281A2FACDC4F}"/>
          </ac:cxnSpMkLst>
        </pc:cxnChg>
        <pc:cxnChg chg="add mod">
          <ac:chgData name="stephanie voss" userId="6785c3b0d69b5fb9" providerId="LiveId" clId="{B5DF329C-2C0B-46DC-B928-A084146E7884}" dt="2020-03-05T11:37:37.143" v="813" actId="1076"/>
          <ac:cxnSpMkLst>
            <pc:docMk/>
            <pc:sldMk cId="2644013740" sldId="599"/>
            <ac:cxnSpMk id="14" creationId="{C865DCDE-D83B-41DD-BEBF-EDA2A2C9A408}"/>
          </ac:cxnSpMkLst>
        </pc:cxnChg>
        <pc:cxnChg chg="add mod">
          <ac:chgData name="stephanie voss" userId="6785c3b0d69b5fb9" providerId="LiveId" clId="{B5DF329C-2C0B-46DC-B928-A084146E7884}" dt="2020-03-05T11:37:37.143" v="813" actId="1076"/>
          <ac:cxnSpMkLst>
            <pc:docMk/>
            <pc:sldMk cId="2644013740" sldId="599"/>
            <ac:cxnSpMk id="15" creationId="{A7C660C8-4B7A-4B5E-80B1-1F4094EB123D}"/>
          </ac:cxnSpMkLst>
        </pc:cxnChg>
        <pc:cxnChg chg="add mod">
          <ac:chgData name="stephanie voss" userId="6785c3b0d69b5fb9" providerId="LiveId" clId="{B5DF329C-2C0B-46DC-B928-A084146E7884}" dt="2020-03-05T11:37:37.143" v="813" actId="1076"/>
          <ac:cxnSpMkLst>
            <pc:docMk/>
            <pc:sldMk cId="2644013740" sldId="599"/>
            <ac:cxnSpMk id="16" creationId="{2570797B-BF87-437A-95B5-1DB1FB7D76D2}"/>
          </ac:cxnSpMkLst>
        </pc:cxnChg>
        <pc:cxnChg chg="add mod">
          <ac:chgData name="stephanie voss" userId="6785c3b0d69b5fb9" providerId="LiveId" clId="{B5DF329C-2C0B-46DC-B928-A084146E7884}" dt="2020-03-05T11:37:37.143" v="813" actId="1076"/>
          <ac:cxnSpMkLst>
            <pc:docMk/>
            <pc:sldMk cId="2644013740" sldId="599"/>
            <ac:cxnSpMk id="17" creationId="{909FE522-C120-4971-8080-8C124103F57B}"/>
          </ac:cxnSpMkLst>
        </pc:cxnChg>
        <pc:cxnChg chg="add mod">
          <ac:chgData name="stephanie voss" userId="6785c3b0d69b5fb9" providerId="LiveId" clId="{B5DF329C-2C0B-46DC-B928-A084146E7884}" dt="2020-03-05T11:37:37.143" v="813" actId="1076"/>
          <ac:cxnSpMkLst>
            <pc:docMk/>
            <pc:sldMk cId="2644013740" sldId="599"/>
            <ac:cxnSpMk id="18" creationId="{05C62474-4678-4C41-8107-2989A369EA31}"/>
          </ac:cxnSpMkLst>
        </pc:cxnChg>
      </pc:sldChg>
      <pc:sldChg chg="addSp delSp modSp add">
        <pc:chgData name="stephanie voss" userId="6785c3b0d69b5fb9" providerId="LiveId" clId="{B5DF329C-2C0B-46DC-B928-A084146E7884}" dt="2020-03-05T11:38:47.360" v="890" actId="20577"/>
        <pc:sldMkLst>
          <pc:docMk/>
          <pc:sldMk cId="3576650070" sldId="600"/>
        </pc:sldMkLst>
        <pc:spChg chg="mod">
          <ac:chgData name="stephanie voss" userId="6785c3b0d69b5fb9" providerId="LiveId" clId="{B5DF329C-2C0B-46DC-B928-A084146E7884}" dt="2020-03-05T11:38:16.574" v="853" actId="20577"/>
          <ac:spMkLst>
            <pc:docMk/>
            <pc:sldMk cId="3576650070" sldId="600"/>
            <ac:spMk id="2" creationId="{6F9CF6D1-943E-409D-A637-4BC75AE2FE03}"/>
          </ac:spMkLst>
        </pc:spChg>
        <pc:spChg chg="del">
          <ac:chgData name="stephanie voss" userId="6785c3b0d69b5fb9" providerId="LiveId" clId="{B5DF329C-2C0B-46DC-B928-A084146E7884}" dt="2020-03-05T11:38:08.920" v="834" actId="478"/>
          <ac:spMkLst>
            <pc:docMk/>
            <pc:sldMk cId="3576650070" sldId="600"/>
            <ac:spMk id="3" creationId="{B69CD7B2-E208-4A51-97F4-320AE27BB660}"/>
          </ac:spMkLst>
        </pc:spChg>
        <pc:graphicFrameChg chg="add mod modGraphic">
          <ac:chgData name="stephanie voss" userId="6785c3b0d69b5fb9" providerId="LiveId" clId="{B5DF329C-2C0B-46DC-B928-A084146E7884}" dt="2020-03-05T11:38:47.360" v="890" actId="20577"/>
          <ac:graphicFrameMkLst>
            <pc:docMk/>
            <pc:sldMk cId="3576650070" sldId="600"/>
            <ac:graphicFrameMk id="5" creationId="{2062CE1A-37B6-41CC-850A-5A073488399B}"/>
          </ac:graphicFrameMkLst>
        </pc:graphicFrameChg>
      </pc:sldChg>
      <pc:sldChg chg="modSp add">
        <pc:chgData name="stephanie voss" userId="6785c3b0d69b5fb9" providerId="LiveId" clId="{B5DF329C-2C0B-46DC-B928-A084146E7884}" dt="2020-03-05T11:39:22.605" v="939" actId="5793"/>
        <pc:sldMkLst>
          <pc:docMk/>
          <pc:sldMk cId="1310394823" sldId="601"/>
        </pc:sldMkLst>
        <pc:spChg chg="mod">
          <ac:chgData name="stephanie voss" userId="6785c3b0d69b5fb9" providerId="LiveId" clId="{B5DF329C-2C0B-46DC-B928-A084146E7884}" dt="2020-03-05T11:39:22.605" v="939" actId="5793"/>
          <ac:spMkLst>
            <pc:docMk/>
            <pc:sldMk cId="1310394823" sldId="601"/>
            <ac:spMk id="2" creationId="{85D3EE16-0AB0-4B74-8289-3519DA80C61B}"/>
          </ac:spMkLst>
        </pc:spChg>
      </pc:sldChg>
      <pc:sldChg chg="addSp delSp modSp add modNotesTx">
        <pc:chgData name="stephanie voss" userId="6785c3b0d69b5fb9" providerId="LiveId" clId="{B5DF329C-2C0B-46DC-B928-A084146E7884}" dt="2020-03-05T11:42:47.831" v="1314" actId="20577"/>
        <pc:sldMkLst>
          <pc:docMk/>
          <pc:sldMk cId="715355274" sldId="602"/>
        </pc:sldMkLst>
        <pc:spChg chg="mod">
          <ac:chgData name="stephanie voss" userId="6785c3b0d69b5fb9" providerId="LiveId" clId="{B5DF329C-2C0B-46DC-B928-A084146E7884}" dt="2020-03-05T11:41:05.225" v="1032" actId="1076"/>
          <ac:spMkLst>
            <pc:docMk/>
            <pc:sldMk cId="715355274" sldId="602"/>
            <ac:spMk id="2" creationId="{E58DEC5B-9928-4765-8370-A01DBA32C194}"/>
          </ac:spMkLst>
        </pc:spChg>
        <pc:spChg chg="del">
          <ac:chgData name="stephanie voss" userId="6785c3b0d69b5fb9" providerId="LiveId" clId="{B5DF329C-2C0B-46DC-B928-A084146E7884}" dt="2020-03-05T11:39:54.891" v="946" actId="478"/>
          <ac:spMkLst>
            <pc:docMk/>
            <pc:sldMk cId="715355274" sldId="602"/>
            <ac:spMk id="3" creationId="{95487696-EC7B-4A6D-805D-DE7E7D3C9ECF}"/>
          </ac:spMkLst>
        </pc:spChg>
        <pc:spChg chg="add mod">
          <ac:chgData name="stephanie voss" userId="6785c3b0d69b5fb9" providerId="LiveId" clId="{B5DF329C-2C0B-46DC-B928-A084146E7884}" dt="2020-03-05T11:40:17.981" v="950" actId="164"/>
          <ac:spMkLst>
            <pc:docMk/>
            <pc:sldMk cId="715355274" sldId="602"/>
            <ac:spMk id="5" creationId="{734B6BBA-C377-427B-88A6-C20A8319724F}"/>
          </ac:spMkLst>
        </pc:spChg>
        <pc:spChg chg="add mod">
          <ac:chgData name="stephanie voss" userId="6785c3b0d69b5fb9" providerId="LiveId" clId="{B5DF329C-2C0B-46DC-B928-A084146E7884}" dt="2020-03-05T11:40:17.981" v="950" actId="164"/>
          <ac:spMkLst>
            <pc:docMk/>
            <pc:sldMk cId="715355274" sldId="602"/>
            <ac:spMk id="6" creationId="{787F7975-FADC-4B0B-ABE0-82DBBC992579}"/>
          </ac:spMkLst>
        </pc:spChg>
        <pc:spChg chg="add mod">
          <ac:chgData name="stephanie voss" userId="6785c3b0d69b5fb9" providerId="LiveId" clId="{B5DF329C-2C0B-46DC-B928-A084146E7884}" dt="2020-03-05T11:40:17.981" v="950" actId="164"/>
          <ac:spMkLst>
            <pc:docMk/>
            <pc:sldMk cId="715355274" sldId="602"/>
            <ac:spMk id="7" creationId="{5A98CCAF-6420-461B-B452-4A5DDC06CD67}"/>
          </ac:spMkLst>
        </pc:spChg>
        <pc:spChg chg="add mod">
          <ac:chgData name="stephanie voss" userId="6785c3b0d69b5fb9" providerId="LiveId" clId="{B5DF329C-2C0B-46DC-B928-A084146E7884}" dt="2020-03-05T11:40:17.981" v="950" actId="164"/>
          <ac:spMkLst>
            <pc:docMk/>
            <pc:sldMk cId="715355274" sldId="602"/>
            <ac:spMk id="8" creationId="{2B28F2EF-5851-4465-A9F6-64DBD5640770}"/>
          </ac:spMkLst>
        </pc:spChg>
        <pc:spChg chg="add mod">
          <ac:chgData name="stephanie voss" userId="6785c3b0d69b5fb9" providerId="LiveId" clId="{B5DF329C-2C0B-46DC-B928-A084146E7884}" dt="2020-03-05T11:40:17.981" v="950" actId="164"/>
          <ac:spMkLst>
            <pc:docMk/>
            <pc:sldMk cId="715355274" sldId="602"/>
            <ac:spMk id="9" creationId="{6D322D87-14A2-43E5-9A12-DE3279AF64C5}"/>
          </ac:spMkLst>
        </pc:spChg>
        <pc:spChg chg="add mod">
          <ac:chgData name="stephanie voss" userId="6785c3b0d69b5fb9" providerId="LiveId" clId="{B5DF329C-2C0B-46DC-B928-A084146E7884}" dt="2020-03-05T11:40:17.981" v="950" actId="164"/>
          <ac:spMkLst>
            <pc:docMk/>
            <pc:sldMk cId="715355274" sldId="602"/>
            <ac:spMk id="10" creationId="{E26DA50D-4A96-4DF4-BEFD-1E32A717CCC8}"/>
          </ac:spMkLst>
        </pc:spChg>
        <pc:spChg chg="add mod">
          <ac:chgData name="stephanie voss" userId="6785c3b0d69b5fb9" providerId="LiveId" clId="{B5DF329C-2C0B-46DC-B928-A084146E7884}" dt="2020-03-05T11:40:17.981" v="950" actId="164"/>
          <ac:spMkLst>
            <pc:docMk/>
            <pc:sldMk cId="715355274" sldId="602"/>
            <ac:spMk id="11" creationId="{DFE69899-2833-44D3-B395-BA31546C0EA4}"/>
          </ac:spMkLst>
        </pc:spChg>
        <pc:spChg chg="add mod">
          <ac:chgData name="stephanie voss" userId="6785c3b0d69b5fb9" providerId="LiveId" clId="{B5DF329C-2C0B-46DC-B928-A084146E7884}" dt="2020-03-05T11:40:17.981" v="950" actId="164"/>
          <ac:spMkLst>
            <pc:docMk/>
            <pc:sldMk cId="715355274" sldId="602"/>
            <ac:spMk id="12" creationId="{326ABD3B-C237-46AF-8F3C-A66A3CCD38EB}"/>
          </ac:spMkLst>
        </pc:spChg>
        <pc:spChg chg="add mod">
          <ac:chgData name="stephanie voss" userId="6785c3b0d69b5fb9" providerId="LiveId" clId="{B5DF329C-2C0B-46DC-B928-A084146E7884}" dt="2020-03-05T11:40:17.981" v="950" actId="164"/>
          <ac:spMkLst>
            <pc:docMk/>
            <pc:sldMk cId="715355274" sldId="602"/>
            <ac:spMk id="13" creationId="{5BD3DB04-D403-4B0C-ACEE-255FD163DE62}"/>
          </ac:spMkLst>
        </pc:spChg>
        <pc:grpChg chg="add mod">
          <ac:chgData name="stephanie voss" userId="6785c3b0d69b5fb9" providerId="LiveId" clId="{B5DF329C-2C0B-46DC-B928-A084146E7884}" dt="2020-03-05T11:40:17.981" v="950" actId="164"/>
          <ac:grpSpMkLst>
            <pc:docMk/>
            <pc:sldMk cId="715355274" sldId="602"/>
            <ac:grpSpMk id="42" creationId="{3C27CD36-7BA1-4A47-9EFB-603195A8EEAD}"/>
          </ac:grpSpMkLst>
        </pc:grpChg>
        <pc:cxnChg chg="add mod">
          <ac:chgData name="stephanie voss" userId="6785c3b0d69b5fb9" providerId="LiveId" clId="{B5DF329C-2C0B-46DC-B928-A084146E7884}" dt="2020-03-05T11:40:17.981" v="950" actId="164"/>
          <ac:cxnSpMkLst>
            <pc:docMk/>
            <pc:sldMk cId="715355274" sldId="602"/>
            <ac:cxnSpMk id="14" creationId="{252EACAF-743D-46F7-ADEB-E4E3651FEA87}"/>
          </ac:cxnSpMkLst>
        </pc:cxnChg>
        <pc:cxnChg chg="add mod">
          <ac:chgData name="stephanie voss" userId="6785c3b0d69b5fb9" providerId="LiveId" clId="{B5DF329C-2C0B-46DC-B928-A084146E7884}" dt="2020-03-05T11:40:17.981" v="950" actId="164"/>
          <ac:cxnSpMkLst>
            <pc:docMk/>
            <pc:sldMk cId="715355274" sldId="602"/>
            <ac:cxnSpMk id="15" creationId="{AF3296A3-14DB-4BFA-9778-96711346879F}"/>
          </ac:cxnSpMkLst>
        </pc:cxnChg>
        <pc:cxnChg chg="add mod">
          <ac:chgData name="stephanie voss" userId="6785c3b0d69b5fb9" providerId="LiveId" clId="{B5DF329C-2C0B-46DC-B928-A084146E7884}" dt="2020-03-05T11:40:17.981" v="950" actId="164"/>
          <ac:cxnSpMkLst>
            <pc:docMk/>
            <pc:sldMk cId="715355274" sldId="602"/>
            <ac:cxnSpMk id="16" creationId="{2ED71878-94D8-4E2F-9A6C-56FDBE04E8CE}"/>
          </ac:cxnSpMkLst>
        </pc:cxnChg>
        <pc:cxnChg chg="add mod">
          <ac:chgData name="stephanie voss" userId="6785c3b0d69b5fb9" providerId="LiveId" clId="{B5DF329C-2C0B-46DC-B928-A084146E7884}" dt="2020-03-05T11:40:17.981" v="950" actId="164"/>
          <ac:cxnSpMkLst>
            <pc:docMk/>
            <pc:sldMk cId="715355274" sldId="602"/>
            <ac:cxnSpMk id="17" creationId="{2AEDBFCC-61C2-4B5C-B285-86891162C306}"/>
          </ac:cxnSpMkLst>
        </pc:cxnChg>
        <pc:cxnChg chg="add mod">
          <ac:chgData name="stephanie voss" userId="6785c3b0d69b5fb9" providerId="LiveId" clId="{B5DF329C-2C0B-46DC-B928-A084146E7884}" dt="2020-03-05T11:40:17.981" v="950" actId="164"/>
          <ac:cxnSpMkLst>
            <pc:docMk/>
            <pc:sldMk cId="715355274" sldId="602"/>
            <ac:cxnSpMk id="18" creationId="{8142DBF9-6BB2-4D59-BBD5-333B781FB0F3}"/>
          </ac:cxnSpMkLst>
        </pc:cxnChg>
        <pc:cxnChg chg="add mod">
          <ac:chgData name="stephanie voss" userId="6785c3b0d69b5fb9" providerId="LiveId" clId="{B5DF329C-2C0B-46DC-B928-A084146E7884}" dt="2020-03-05T11:40:17.981" v="950" actId="164"/>
          <ac:cxnSpMkLst>
            <pc:docMk/>
            <pc:sldMk cId="715355274" sldId="602"/>
            <ac:cxnSpMk id="19" creationId="{D3CB99DD-8C0B-4B43-BC6A-40EAE5BF5263}"/>
          </ac:cxnSpMkLst>
        </pc:cxnChg>
        <pc:cxnChg chg="add mod">
          <ac:chgData name="stephanie voss" userId="6785c3b0d69b5fb9" providerId="LiveId" clId="{B5DF329C-2C0B-46DC-B928-A084146E7884}" dt="2020-03-05T11:40:17.981" v="950" actId="164"/>
          <ac:cxnSpMkLst>
            <pc:docMk/>
            <pc:sldMk cId="715355274" sldId="602"/>
            <ac:cxnSpMk id="20" creationId="{12B94F81-A739-4D75-9839-43EE2F7DA97E}"/>
          </ac:cxnSpMkLst>
        </pc:cxnChg>
        <pc:cxnChg chg="add mod">
          <ac:chgData name="stephanie voss" userId="6785c3b0d69b5fb9" providerId="LiveId" clId="{B5DF329C-2C0B-46DC-B928-A084146E7884}" dt="2020-03-05T11:40:17.981" v="950" actId="164"/>
          <ac:cxnSpMkLst>
            <pc:docMk/>
            <pc:sldMk cId="715355274" sldId="602"/>
            <ac:cxnSpMk id="21" creationId="{4EDF7C1A-0546-45C0-9790-3B8DD4FAFE0E}"/>
          </ac:cxnSpMkLst>
        </pc:cxnChg>
        <pc:cxnChg chg="add mod">
          <ac:chgData name="stephanie voss" userId="6785c3b0d69b5fb9" providerId="LiveId" clId="{B5DF329C-2C0B-46DC-B928-A084146E7884}" dt="2020-03-05T11:40:17.981" v="950" actId="164"/>
          <ac:cxnSpMkLst>
            <pc:docMk/>
            <pc:sldMk cId="715355274" sldId="602"/>
            <ac:cxnSpMk id="22" creationId="{D7CECA6F-AC02-46DF-ABDC-5C5C7F54E374}"/>
          </ac:cxnSpMkLst>
        </pc:cxnChg>
        <pc:cxnChg chg="add mod">
          <ac:chgData name="stephanie voss" userId="6785c3b0d69b5fb9" providerId="LiveId" clId="{B5DF329C-2C0B-46DC-B928-A084146E7884}" dt="2020-03-05T11:40:17.981" v="950" actId="164"/>
          <ac:cxnSpMkLst>
            <pc:docMk/>
            <pc:sldMk cId="715355274" sldId="602"/>
            <ac:cxnSpMk id="23" creationId="{7D9DEEE6-48ED-4023-99B2-A494C662F64F}"/>
          </ac:cxnSpMkLst>
        </pc:cxnChg>
        <pc:cxnChg chg="add mod">
          <ac:chgData name="stephanie voss" userId="6785c3b0d69b5fb9" providerId="LiveId" clId="{B5DF329C-2C0B-46DC-B928-A084146E7884}" dt="2020-03-05T11:41:09.341" v="1033" actId="14100"/>
          <ac:cxnSpMkLst>
            <pc:docMk/>
            <pc:sldMk cId="715355274" sldId="602"/>
            <ac:cxnSpMk id="24" creationId="{E2AAB427-4C29-4CCF-AEF7-6A8187CDA9C5}"/>
          </ac:cxnSpMkLst>
        </pc:cxnChg>
        <pc:cxnChg chg="add mod">
          <ac:chgData name="stephanie voss" userId="6785c3b0d69b5fb9" providerId="LiveId" clId="{B5DF329C-2C0B-46DC-B928-A084146E7884}" dt="2020-03-05T11:41:11.636" v="1034" actId="14100"/>
          <ac:cxnSpMkLst>
            <pc:docMk/>
            <pc:sldMk cId="715355274" sldId="602"/>
            <ac:cxnSpMk id="25" creationId="{6A3059A4-735F-44ED-8BD0-436D6A735896}"/>
          </ac:cxnSpMkLst>
        </pc:cxnChg>
        <pc:cxnChg chg="add mod">
          <ac:chgData name="stephanie voss" userId="6785c3b0d69b5fb9" providerId="LiveId" clId="{B5DF329C-2C0B-46DC-B928-A084146E7884}" dt="2020-03-05T11:40:17.981" v="950" actId="164"/>
          <ac:cxnSpMkLst>
            <pc:docMk/>
            <pc:sldMk cId="715355274" sldId="602"/>
            <ac:cxnSpMk id="26" creationId="{8EB74453-9BF8-437A-9E16-71573CA41303}"/>
          </ac:cxnSpMkLst>
        </pc:cxnChg>
        <pc:cxnChg chg="add mod">
          <ac:chgData name="stephanie voss" userId="6785c3b0d69b5fb9" providerId="LiveId" clId="{B5DF329C-2C0B-46DC-B928-A084146E7884}" dt="2020-03-05T11:40:17.981" v="950" actId="164"/>
          <ac:cxnSpMkLst>
            <pc:docMk/>
            <pc:sldMk cId="715355274" sldId="602"/>
            <ac:cxnSpMk id="27" creationId="{2274A60A-B3EA-4305-80F7-F8A0B87AF64A}"/>
          </ac:cxnSpMkLst>
        </pc:cxnChg>
        <pc:cxnChg chg="add mod">
          <ac:chgData name="stephanie voss" userId="6785c3b0d69b5fb9" providerId="LiveId" clId="{B5DF329C-2C0B-46DC-B928-A084146E7884}" dt="2020-03-05T11:40:17.981" v="950" actId="164"/>
          <ac:cxnSpMkLst>
            <pc:docMk/>
            <pc:sldMk cId="715355274" sldId="602"/>
            <ac:cxnSpMk id="28" creationId="{4B03E927-886B-4824-B1B8-D6347E66DE1B}"/>
          </ac:cxnSpMkLst>
        </pc:cxnChg>
        <pc:cxnChg chg="add mod">
          <ac:chgData name="stephanie voss" userId="6785c3b0d69b5fb9" providerId="LiveId" clId="{B5DF329C-2C0B-46DC-B928-A084146E7884}" dt="2020-03-05T11:40:17.981" v="950" actId="164"/>
          <ac:cxnSpMkLst>
            <pc:docMk/>
            <pc:sldMk cId="715355274" sldId="602"/>
            <ac:cxnSpMk id="29" creationId="{38857BB3-EBDE-4A1A-8F28-D19EE96EED64}"/>
          </ac:cxnSpMkLst>
        </pc:cxnChg>
        <pc:cxnChg chg="add mod">
          <ac:chgData name="stephanie voss" userId="6785c3b0d69b5fb9" providerId="LiveId" clId="{B5DF329C-2C0B-46DC-B928-A084146E7884}" dt="2020-03-05T11:40:17.981" v="950" actId="164"/>
          <ac:cxnSpMkLst>
            <pc:docMk/>
            <pc:sldMk cId="715355274" sldId="602"/>
            <ac:cxnSpMk id="30" creationId="{EE1BE7E3-6D82-4E1C-A1BE-573499DD892E}"/>
          </ac:cxnSpMkLst>
        </pc:cxnChg>
        <pc:cxnChg chg="add mod">
          <ac:chgData name="stephanie voss" userId="6785c3b0d69b5fb9" providerId="LiveId" clId="{B5DF329C-2C0B-46DC-B928-A084146E7884}" dt="2020-03-05T11:40:17.981" v="950" actId="164"/>
          <ac:cxnSpMkLst>
            <pc:docMk/>
            <pc:sldMk cId="715355274" sldId="602"/>
            <ac:cxnSpMk id="31" creationId="{F83D4480-2FFB-4BC8-AF84-823B9B3D5E5E}"/>
          </ac:cxnSpMkLst>
        </pc:cxnChg>
        <pc:cxnChg chg="add mod">
          <ac:chgData name="stephanie voss" userId="6785c3b0d69b5fb9" providerId="LiveId" clId="{B5DF329C-2C0B-46DC-B928-A084146E7884}" dt="2020-03-05T11:40:17.981" v="950" actId="164"/>
          <ac:cxnSpMkLst>
            <pc:docMk/>
            <pc:sldMk cId="715355274" sldId="602"/>
            <ac:cxnSpMk id="32" creationId="{A3FCCCCD-85F2-4857-BC56-FE306EFCA210}"/>
          </ac:cxnSpMkLst>
        </pc:cxnChg>
        <pc:cxnChg chg="add mod">
          <ac:chgData name="stephanie voss" userId="6785c3b0d69b5fb9" providerId="LiveId" clId="{B5DF329C-2C0B-46DC-B928-A084146E7884}" dt="2020-03-05T11:40:17.981" v="950" actId="164"/>
          <ac:cxnSpMkLst>
            <pc:docMk/>
            <pc:sldMk cId="715355274" sldId="602"/>
            <ac:cxnSpMk id="33" creationId="{2B38FB04-D26E-4775-B375-E771AC25A00D}"/>
          </ac:cxnSpMkLst>
        </pc:cxnChg>
        <pc:cxnChg chg="add mod">
          <ac:chgData name="stephanie voss" userId="6785c3b0d69b5fb9" providerId="LiveId" clId="{B5DF329C-2C0B-46DC-B928-A084146E7884}" dt="2020-03-05T11:40:17.981" v="950" actId="164"/>
          <ac:cxnSpMkLst>
            <pc:docMk/>
            <pc:sldMk cId="715355274" sldId="602"/>
            <ac:cxnSpMk id="34" creationId="{49379C9A-B8E4-4B84-92CD-AE26EC94295F}"/>
          </ac:cxnSpMkLst>
        </pc:cxnChg>
        <pc:cxnChg chg="add mod">
          <ac:chgData name="stephanie voss" userId="6785c3b0d69b5fb9" providerId="LiveId" clId="{B5DF329C-2C0B-46DC-B928-A084146E7884}" dt="2020-03-05T11:40:17.981" v="950" actId="164"/>
          <ac:cxnSpMkLst>
            <pc:docMk/>
            <pc:sldMk cId="715355274" sldId="602"/>
            <ac:cxnSpMk id="35" creationId="{19F0470A-135C-4E24-B8D5-637709374EFE}"/>
          </ac:cxnSpMkLst>
        </pc:cxnChg>
        <pc:cxnChg chg="add mod">
          <ac:chgData name="stephanie voss" userId="6785c3b0d69b5fb9" providerId="LiveId" clId="{B5DF329C-2C0B-46DC-B928-A084146E7884}" dt="2020-03-05T11:40:17.981" v="950" actId="164"/>
          <ac:cxnSpMkLst>
            <pc:docMk/>
            <pc:sldMk cId="715355274" sldId="602"/>
            <ac:cxnSpMk id="36" creationId="{BB2452DA-8798-4BE4-8C12-3F4F642F3FB1}"/>
          </ac:cxnSpMkLst>
        </pc:cxnChg>
        <pc:cxnChg chg="add mod">
          <ac:chgData name="stephanie voss" userId="6785c3b0d69b5fb9" providerId="LiveId" clId="{B5DF329C-2C0B-46DC-B928-A084146E7884}" dt="2020-03-05T11:40:17.981" v="950" actId="164"/>
          <ac:cxnSpMkLst>
            <pc:docMk/>
            <pc:sldMk cId="715355274" sldId="602"/>
            <ac:cxnSpMk id="37" creationId="{D5BFC823-5FA2-4A96-B91D-98568BB72F49}"/>
          </ac:cxnSpMkLst>
        </pc:cxnChg>
        <pc:cxnChg chg="add mod">
          <ac:chgData name="stephanie voss" userId="6785c3b0d69b5fb9" providerId="LiveId" clId="{B5DF329C-2C0B-46DC-B928-A084146E7884}" dt="2020-03-05T11:41:29.378" v="1036" actId="14100"/>
          <ac:cxnSpMkLst>
            <pc:docMk/>
            <pc:sldMk cId="715355274" sldId="602"/>
            <ac:cxnSpMk id="38" creationId="{A9E92881-6B1F-4FF6-9FE6-551AE7399E53}"/>
          </ac:cxnSpMkLst>
        </pc:cxnChg>
        <pc:cxnChg chg="add mod">
          <ac:chgData name="stephanie voss" userId="6785c3b0d69b5fb9" providerId="LiveId" clId="{B5DF329C-2C0B-46DC-B928-A084146E7884}" dt="2020-03-05T11:41:22.444" v="1035" actId="14100"/>
          <ac:cxnSpMkLst>
            <pc:docMk/>
            <pc:sldMk cId="715355274" sldId="602"/>
            <ac:cxnSpMk id="39" creationId="{44934EA7-635B-4B67-A78A-E12CFC5CC53D}"/>
          </ac:cxnSpMkLst>
        </pc:cxnChg>
        <pc:cxnChg chg="add mod">
          <ac:chgData name="stephanie voss" userId="6785c3b0d69b5fb9" providerId="LiveId" clId="{B5DF329C-2C0B-46DC-B928-A084146E7884}" dt="2020-03-05T11:40:17.981" v="950" actId="164"/>
          <ac:cxnSpMkLst>
            <pc:docMk/>
            <pc:sldMk cId="715355274" sldId="602"/>
            <ac:cxnSpMk id="40" creationId="{B185FE46-3ABB-4549-8F4E-25B834E1480F}"/>
          </ac:cxnSpMkLst>
        </pc:cxnChg>
      </pc:sldChg>
      <pc:sldChg chg="addSp delSp modSp add">
        <pc:chgData name="stephanie voss" userId="6785c3b0d69b5fb9" providerId="LiveId" clId="{B5DF329C-2C0B-46DC-B928-A084146E7884}" dt="2020-03-05T11:47:09.498" v="1533" actId="14100"/>
        <pc:sldMkLst>
          <pc:docMk/>
          <pc:sldMk cId="2849805947" sldId="603"/>
        </pc:sldMkLst>
        <pc:spChg chg="mod">
          <ac:chgData name="stephanie voss" userId="6785c3b0d69b5fb9" providerId="LiveId" clId="{B5DF329C-2C0B-46DC-B928-A084146E7884}" dt="2020-03-05T11:43:37.890" v="1368" actId="20577"/>
          <ac:spMkLst>
            <pc:docMk/>
            <pc:sldMk cId="2849805947" sldId="603"/>
            <ac:spMk id="2" creationId="{485D4157-AB0D-4975-BD3D-02148999647D}"/>
          </ac:spMkLst>
        </pc:spChg>
        <pc:spChg chg="del">
          <ac:chgData name="stephanie voss" userId="6785c3b0d69b5fb9" providerId="LiveId" clId="{B5DF329C-2C0B-46DC-B928-A084146E7884}" dt="2020-03-05T11:42:57.054" v="1316" actId="478"/>
          <ac:spMkLst>
            <pc:docMk/>
            <pc:sldMk cId="2849805947" sldId="603"/>
            <ac:spMk id="3" creationId="{2DAE12FF-7CEA-45E7-BD92-2A15AED6C458}"/>
          </ac:spMkLst>
        </pc:spChg>
        <pc:spChg chg="add del">
          <ac:chgData name="stephanie voss" userId="6785c3b0d69b5fb9" providerId="LiveId" clId="{B5DF329C-2C0B-46DC-B928-A084146E7884}" dt="2020-03-05T11:42:59.029" v="1318"/>
          <ac:spMkLst>
            <pc:docMk/>
            <pc:sldMk cId="2849805947" sldId="603"/>
            <ac:spMk id="5" creationId="{7911BDC4-602A-4A51-9435-9FBAA72D36B5}"/>
          </ac:spMkLst>
        </pc:spChg>
        <pc:spChg chg="add del">
          <ac:chgData name="stephanie voss" userId="6785c3b0d69b5fb9" providerId="LiveId" clId="{B5DF329C-2C0B-46DC-B928-A084146E7884}" dt="2020-03-05T11:42:59.029" v="1318"/>
          <ac:spMkLst>
            <pc:docMk/>
            <pc:sldMk cId="2849805947" sldId="603"/>
            <ac:spMk id="6" creationId="{66668B99-2FB5-41A5-9A3D-6A5AF90EEB85}"/>
          </ac:spMkLst>
        </pc:spChg>
        <pc:spChg chg="add del">
          <ac:chgData name="stephanie voss" userId="6785c3b0d69b5fb9" providerId="LiveId" clId="{B5DF329C-2C0B-46DC-B928-A084146E7884}" dt="2020-03-05T11:42:59.029" v="1318"/>
          <ac:spMkLst>
            <pc:docMk/>
            <pc:sldMk cId="2849805947" sldId="603"/>
            <ac:spMk id="7" creationId="{5FD753EF-904B-4750-86BD-B6430941511A}"/>
          </ac:spMkLst>
        </pc:spChg>
        <pc:spChg chg="add del">
          <ac:chgData name="stephanie voss" userId="6785c3b0d69b5fb9" providerId="LiveId" clId="{B5DF329C-2C0B-46DC-B928-A084146E7884}" dt="2020-03-05T11:42:59.029" v="1318"/>
          <ac:spMkLst>
            <pc:docMk/>
            <pc:sldMk cId="2849805947" sldId="603"/>
            <ac:spMk id="8" creationId="{655A7D1B-A947-4680-BA9F-1B0E1F6599BA}"/>
          </ac:spMkLst>
        </pc:spChg>
        <pc:spChg chg="add del">
          <ac:chgData name="stephanie voss" userId="6785c3b0d69b5fb9" providerId="LiveId" clId="{B5DF329C-2C0B-46DC-B928-A084146E7884}" dt="2020-03-05T11:42:59.029" v="1318"/>
          <ac:spMkLst>
            <pc:docMk/>
            <pc:sldMk cId="2849805947" sldId="603"/>
            <ac:spMk id="9" creationId="{6271C58A-15C0-40BF-B434-60BE9A2D94A6}"/>
          </ac:spMkLst>
        </pc:spChg>
        <pc:spChg chg="add del">
          <ac:chgData name="stephanie voss" userId="6785c3b0d69b5fb9" providerId="LiveId" clId="{B5DF329C-2C0B-46DC-B928-A084146E7884}" dt="2020-03-05T11:42:59.029" v="1318"/>
          <ac:spMkLst>
            <pc:docMk/>
            <pc:sldMk cId="2849805947" sldId="603"/>
            <ac:spMk id="10" creationId="{3AE97E14-3C88-4363-AA9C-B2E61EE68C13}"/>
          </ac:spMkLst>
        </pc:spChg>
        <pc:spChg chg="add del">
          <ac:chgData name="stephanie voss" userId="6785c3b0d69b5fb9" providerId="LiveId" clId="{B5DF329C-2C0B-46DC-B928-A084146E7884}" dt="2020-03-05T11:42:59.029" v="1318"/>
          <ac:spMkLst>
            <pc:docMk/>
            <pc:sldMk cId="2849805947" sldId="603"/>
            <ac:spMk id="11" creationId="{10345724-7E04-4ED8-9226-CB29828E9B2D}"/>
          </ac:spMkLst>
        </pc:spChg>
        <pc:spChg chg="add del">
          <ac:chgData name="stephanie voss" userId="6785c3b0d69b5fb9" providerId="LiveId" clId="{B5DF329C-2C0B-46DC-B928-A084146E7884}" dt="2020-03-05T11:42:59.029" v="1318"/>
          <ac:spMkLst>
            <pc:docMk/>
            <pc:sldMk cId="2849805947" sldId="603"/>
            <ac:spMk id="12" creationId="{412D43FA-3DA2-4511-8F1B-31387DC3882E}"/>
          </ac:spMkLst>
        </pc:spChg>
        <pc:spChg chg="add del">
          <ac:chgData name="stephanie voss" userId="6785c3b0d69b5fb9" providerId="LiveId" clId="{B5DF329C-2C0B-46DC-B928-A084146E7884}" dt="2020-03-05T11:42:59.029" v="1318"/>
          <ac:spMkLst>
            <pc:docMk/>
            <pc:sldMk cId="2849805947" sldId="603"/>
            <ac:spMk id="13" creationId="{E8EAB261-E174-48FB-B5B9-AAC2DB1F6D1B}"/>
          </ac:spMkLst>
        </pc:spChg>
        <pc:spChg chg="add mod">
          <ac:chgData name="stephanie voss" userId="6785c3b0d69b5fb9" providerId="LiveId" clId="{B5DF329C-2C0B-46DC-B928-A084146E7884}" dt="2020-03-05T11:47:09.498" v="1533" actId="14100"/>
          <ac:spMkLst>
            <pc:docMk/>
            <pc:sldMk cId="2849805947" sldId="603"/>
            <ac:spMk id="41" creationId="{61422A21-8E20-4623-B511-BA3D5354BA0B}"/>
          </ac:spMkLst>
        </pc:spChg>
        <pc:cxnChg chg="add del">
          <ac:chgData name="stephanie voss" userId="6785c3b0d69b5fb9" providerId="LiveId" clId="{B5DF329C-2C0B-46DC-B928-A084146E7884}" dt="2020-03-05T11:42:59.029" v="1318"/>
          <ac:cxnSpMkLst>
            <pc:docMk/>
            <pc:sldMk cId="2849805947" sldId="603"/>
            <ac:cxnSpMk id="14" creationId="{B3D398DC-BFAD-4A75-8029-FFB9D62F0C06}"/>
          </ac:cxnSpMkLst>
        </pc:cxnChg>
        <pc:cxnChg chg="add del">
          <ac:chgData name="stephanie voss" userId="6785c3b0d69b5fb9" providerId="LiveId" clId="{B5DF329C-2C0B-46DC-B928-A084146E7884}" dt="2020-03-05T11:42:59.029" v="1318"/>
          <ac:cxnSpMkLst>
            <pc:docMk/>
            <pc:sldMk cId="2849805947" sldId="603"/>
            <ac:cxnSpMk id="15" creationId="{37DFBBA5-50B8-4655-B1D4-28AE6B4D088E}"/>
          </ac:cxnSpMkLst>
        </pc:cxnChg>
        <pc:cxnChg chg="add del">
          <ac:chgData name="stephanie voss" userId="6785c3b0d69b5fb9" providerId="LiveId" clId="{B5DF329C-2C0B-46DC-B928-A084146E7884}" dt="2020-03-05T11:42:59.029" v="1318"/>
          <ac:cxnSpMkLst>
            <pc:docMk/>
            <pc:sldMk cId="2849805947" sldId="603"/>
            <ac:cxnSpMk id="16" creationId="{C78A0501-7148-4535-9E4A-8191C263156F}"/>
          </ac:cxnSpMkLst>
        </pc:cxnChg>
        <pc:cxnChg chg="add del">
          <ac:chgData name="stephanie voss" userId="6785c3b0d69b5fb9" providerId="LiveId" clId="{B5DF329C-2C0B-46DC-B928-A084146E7884}" dt="2020-03-05T11:42:59.029" v="1318"/>
          <ac:cxnSpMkLst>
            <pc:docMk/>
            <pc:sldMk cId="2849805947" sldId="603"/>
            <ac:cxnSpMk id="17" creationId="{EB8D5F74-F321-4EE4-89AA-81DD77CBEFB3}"/>
          </ac:cxnSpMkLst>
        </pc:cxnChg>
        <pc:cxnChg chg="add del">
          <ac:chgData name="stephanie voss" userId="6785c3b0d69b5fb9" providerId="LiveId" clId="{B5DF329C-2C0B-46DC-B928-A084146E7884}" dt="2020-03-05T11:42:59.029" v="1318"/>
          <ac:cxnSpMkLst>
            <pc:docMk/>
            <pc:sldMk cId="2849805947" sldId="603"/>
            <ac:cxnSpMk id="18" creationId="{5A8FE5C2-3556-4DAA-854F-93D736A3EE5A}"/>
          </ac:cxnSpMkLst>
        </pc:cxnChg>
        <pc:cxnChg chg="add del">
          <ac:chgData name="stephanie voss" userId="6785c3b0d69b5fb9" providerId="LiveId" clId="{B5DF329C-2C0B-46DC-B928-A084146E7884}" dt="2020-03-05T11:42:59.029" v="1318"/>
          <ac:cxnSpMkLst>
            <pc:docMk/>
            <pc:sldMk cId="2849805947" sldId="603"/>
            <ac:cxnSpMk id="19" creationId="{24EE076A-EB0D-43EB-9440-4F47A39E0312}"/>
          </ac:cxnSpMkLst>
        </pc:cxnChg>
        <pc:cxnChg chg="add del">
          <ac:chgData name="stephanie voss" userId="6785c3b0d69b5fb9" providerId="LiveId" clId="{B5DF329C-2C0B-46DC-B928-A084146E7884}" dt="2020-03-05T11:42:59.029" v="1318"/>
          <ac:cxnSpMkLst>
            <pc:docMk/>
            <pc:sldMk cId="2849805947" sldId="603"/>
            <ac:cxnSpMk id="20" creationId="{C39CEB20-1959-49E4-9995-5207B7734D57}"/>
          </ac:cxnSpMkLst>
        </pc:cxnChg>
        <pc:cxnChg chg="add del">
          <ac:chgData name="stephanie voss" userId="6785c3b0d69b5fb9" providerId="LiveId" clId="{B5DF329C-2C0B-46DC-B928-A084146E7884}" dt="2020-03-05T11:42:59.029" v="1318"/>
          <ac:cxnSpMkLst>
            <pc:docMk/>
            <pc:sldMk cId="2849805947" sldId="603"/>
            <ac:cxnSpMk id="21" creationId="{0D44B327-FA83-4170-A5C5-23C5FD90A6D6}"/>
          </ac:cxnSpMkLst>
        </pc:cxnChg>
        <pc:cxnChg chg="add del">
          <ac:chgData name="stephanie voss" userId="6785c3b0d69b5fb9" providerId="LiveId" clId="{B5DF329C-2C0B-46DC-B928-A084146E7884}" dt="2020-03-05T11:42:59.029" v="1318"/>
          <ac:cxnSpMkLst>
            <pc:docMk/>
            <pc:sldMk cId="2849805947" sldId="603"/>
            <ac:cxnSpMk id="22" creationId="{15DBEDA4-3B58-4D37-BB1D-B365066DB897}"/>
          </ac:cxnSpMkLst>
        </pc:cxnChg>
        <pc:cxnChg chg="add del">
          <ac:chgData name="stephanie voss" userId="6785c3b0d69b5fb9" providerId="LiveId" clId="{B5DF329C-2C0B-46DC-B928-A084146E7884}" dt="2020-03-05T11:42:59.029" v="1318"/>
          <ac:cxnSpMkLst>
            <pc:docMk/>
            <pc:sldMk cId="2849805947" sldId="603"/>
            <ac:cxnSpMk id="23" creationId="{C353022E-1E35-40CD-8D8C-C3E51FA5F32F}"/>
          </ac:cxnSpMkLst>
        </pc:cxnChg>
        <pc:cxnChg chg="add del">
          <ac:chgData name="stephanie voss" userId="6785c3b0d69b5fb9" providerId="LiveId" clId="{B5DF329C-2C0B-46DC-B928-A084146E7884}" dt="2020-03-05T11:42:59.029" v="1318"/>
          <ac:cxnSpMkLst>
            <pc:docMk/>
            <pc:sldMk cId="2849805947" sldId="603"/>
            <ac:cxnSpMk id="24" creationId="{A23E2BCE-4B13-47CC-A4CD-1FBD5E27205B}"/>
          </ac:cxnSpMkLst>
        </pc:cxnChg>
        <pc:cxnChg chg="add del">
          <ac:chgData name="stephanie voss" userId="6785c3b0d69b5fb9" providerId="LiveId" clId="{B5DF329C-2C0B-46DC-B928-A084146E7884}" dt="2020-03-05T11:42:59.029" v="1318"/>
          <ac:cxnSpMkLst>
            <pc:docMk/>
            <pc:sldMk cId="2849805947" sldId="603"/>
            <ac:cxnSpMk id="25" creationId="{1F60F208-8F66-4CE0-B1F7-F986E9378118}"/>
          </ac:cxnSpMkLst>
        </pc:cxnChg>
        <pc:cxnChg chg="add del">
          <ac:chgData name="stephanie voss" userId="6785c3b0d69b5fb9" providerId="LiveId" clId="{B5DF329C-2C0B-46DC-B928-A084146E7884}" dt="2020-03-05T11:42:59.029" v="1318"/>
          <ac:cxnSpMkLst>
            <pc:docMk/>
            <pc:sldMk cId="2849805947" sldId="603"/>
            <ac:cxnSpMk id="26" creationId="{0971DF43-750E-40C7-9A25-7F27D7429EFD}"/>
          </ac:cxnSpMkLst>
        </pc:cxnChg>
        <pc:cxnChg chg="add del">
          <ac:chgData name="stephanie voss" userId="6785c3b0d69b5fb9" providerId="LiveId" clId="{B5DF329C-2C0B-46DC-B928-A084146E7884}" dt="2020-03-05T11:42:59.029" v="1318"/>
          <ac:cxnSpMkLst>
            <pc:docMk/>
            <pc:sldMk cId="2849805947" sldId="603"/>
            <ac:cxnSpMk id="27" creationId="{B223A465-5D46-4916-B100-188A767672E1}"/>
          </ac:cxnSpMkLst>
        </pc:cxnChg>
        <pc:cxnChg chg="add del">
          <ac:chgData name="stephanie voss" userId="6785c3b0d69b5fb9" providerId="LiveId" clId="{B5DF329C-2C0B-46DC-B928-A084146E7884}" dt="2020-03-05T11:42:59.029" v="1318"/>
          <ac:cxnSpMkLst>
            <pc:docMk/>
            <pc:sldMk cId="2849805947" sldId="603"/>
            <ac:cxnSpMk id="28" creationId="{3A96912B-FC59-4892-AFEE-EE19FF382F03}"/>
          </ac:cxnSpMkLst>
        </pc:cxnChg>
        <pc:cxnChg chg="add del">
          <ac:chgData name="stephanie voss" userId="6785c3b0d69b5fb9" providerId="LiveId" clId="{B5DF329C-2C0B-46DC-B928-A084146E7884}" dt="2020-03-05T11:42:59.029" v="1318"/>
          <ac:cxnSpMkLst>
            <pc:docMk/>
            <pc:sldMk cId="2849805947" sldId="603"/>
            <ac:cxnSpMk id="29" creationId="{0C69D6E1-F04A-4F7A-AB4B-D898F1A98159}"/>
          </ac:cxnSpMkLst>
        </pc:cxnChg>
        <pc:cxnChg chg="add del">
          <ac:chgData name="stephanie voss" userId="6785c3b0d69b5fb9" providerId="LiveId" clId="{B5DF329C-2C0B-46DC-B928-A084146E7884}" dt="2020-03-05T11:42:59.029" v="1318"/>
          <ac:cxnSpMkLst>
            <pc:docMk/>
            <pc:sldMk cId="2849805947" sldId="603"/>
            <ac:cxnSpMk id="30" creationId="{885272EB-1B50-4007-90C5-9937316CF2BC}"/>
          </ac:cxnSpMkLst>
        </pc:cxnChg>
        <pc:cxnChg chg="add del">
          <ac:chgData name="stephanie voss" userId="6785c3b0d69b5fb9" providerId="LiveId" clId="{B5DF329C-2C0B-46DC-B928-A084146E7884}" dt="2020-03-05T11:42:59.029" v="1318"/>
          <ac:cxnSpMkLst>
            <pc:docMk/>
            <pc:sldMk cId="2849805947" sldId="603"/>
            <ac:cxnSpMk id="31" creationId="{74D6CBCC-C7D9-480A-BC9B-0EF25739E4C8}"/>
          </ac:cxnSpMkLst>
        </pc:cxnChg>
        <pc:cxnChg chg="add del">
          <ac:chgData name="stephanie voss" userId="6785c3b0d69b5fb9" providerId="LiveId" clId="{B5DF329C-2C0B-46DC-B928-A084146E7884}" dt="2020-03-05T11:42:59.029" v="1318"/>
          <ac:cxnSpMkLst>
            <pc:docMk/>
            <pc:sldMk cId="2849805947" sldId="603"/>
            <ac:cxnSpMk id="32" creationId="{4110FD36-FAB3-41B3-BDB2-C99AEB811403}"/>
          </ac:cxnSpMkLst>
        </pc:cxnChg>
        <pc:cxnChg chg="add del">
          <ac:chgData name="stephanie voss" userId="6785c3b0d69b5fb9" providerId="LiveId" clId="{B5DF329C-2C0B-46DC-B928-A084146E7884}" dt="2020-03-05T11:42:59.029" v="1318"/>
          <ac:cxnSpMkLst>
            <pc:docMk/>
            <pc:sldMk cId="2849805947" sldId="603"/>
            <ac:cxnSpMk id="33" creationId="{AD4042B6-5CC1-43E5-9AFF-243FB6A8F429}"/>
          </ac:cxnSpMkLst>
        </pc:cxnChg>
        <pc:cxnChg chg="add del">
          <ac:chgData name="stephanie voss" userId="6785c3b0d69b5fb9" providerId="LiveId" clId="{B5DF329C-2C0B-46DC-B928-A084146E7884}" dt="2020-03-05T11:42:59.029" v="1318"/>
          <ac:cxnSpMkLst>
            <pc:docMk/>
            <pc:sldMk cId="2849805947" sldId="603"/>
            <ac:cxnSpMk id="34" creationId="{FDF4D1F0-8185-4BA1-8F83-5C572A65B479}"/>
          </ac:cxnSpMkLst>
        </pc:cxnChg>
        <pc:cxnChg chg="add del">
          <ac:chgData name="stephanie voss" userId="6785c3b0d69b5fb9" providerId="LiveId" clId="{B5DF329C-2C0B-46DC-B928-A084146E7884}" dt="2020-03-05T11:42:59.029" v="1318"/>
          <ac:cxnSpMkLst>
            <pc:docMk/>
            <pc:sldMk cId="2849805947" sldId="603"/>
            <ac:cxnSpMk id="35" creationId="{59E5AE28-3A22-4290-B8CE-3E35887E2BF9}"/>
          </ac:cxnSpMkLst>
        </pc:cxnChg>
        <pc:cxnChg chg="add del">
          <ac:chgData name="stephanie voss" userId="6785c3b0d69b5fb9" providerId="LiveId" clId="{B5DF329C-2C0B-46DC-B928-A084146E7884}" dt="2020-03-05T11:42:59.029" v="1318"/>
          <ac:cxnSpMkLst>
            <pc:docMk/>
            <pc:sldMk cId="2849805947" sldId="603"/>
            <ac:cxnSpMk id="36" creationId="{628F5DA3-63D2-4D79-A624-71B5659B0863}"/>
          </ac:cxnSpMkLst>
        </pc:cxnChg>
        <pc:cxnChg chg="add del">
          <ac:chgData name="stephanie voss" userId="6785c3b0d69b5fb9" providerId="LiveId" clId="{B5DF329C-2C0B-46DC-B928-A084146E7884}" dt="2020-03-05T11:42:59.029" v="1318"/>
          <ac:cxnSpMkLst>
            <pc:docMk/>
            <pc:sldMk cId="2849805947" sldId="603"/>
            <ac:cxnSpMk id="37" creationId="{3E83C1A0-6954-451A-9B01-05C3A7691A3E}"/>
          </ac:cxnSpMkLst>
        </pc:cxnChg>
        <pc:cxnChg chg="add del">
          <ac:chgData name="stephanie voss" userId="6785c3b0d69b5fb9" providerId="LiveId" clId="{B5DF329C-2C0B-46DC-B928-A084146E7884}" dt="2020-03-05T11:42:59.029" v="1318"/>
          <ac:cxnSpMkLst>
            <pc:docMk/>
            <pc:sldMk cId="2849805947" sldId="603"/>
            <ac:cxnSpMk id="38" creationId="{E070BE15-E98F-42F8-BBEA-811213ED0309}"/>
          </ac:cxnSpMkLst>
        </pc:cxnChg>
        <pc:cxnChg chg="add del">
          <ac:chgData name="stephanie voss" userId="6785c3b0d69b5fb9" providerId="LiveId" clId="{B5DF329C-2C0B-46DC-B928-A084146E7884}" dt="2020-03-05T11:42:59.029" v="1318"/>
          <ac:cxnSpMkLst>
            <pc:docMk/>
            <pc:sldMk cId="2849805947" sldId="603"/>
            <ac:cxnSpMk id="39" creationId="{F0313F03-65D3-4FE9-AA0B-626D15159B7B}"/>
          </ac:cxnSpMkLst>
        </pc:cxnChg>
        <pc:cxnChg chg="add del">
          <ac:chgData name="stephanie voss" userId="6785c3b0d69b5fb9" providerId="LiveId" clId="{B5DF329C-2C0B-46DC-B928-A084146E7884}" dt="2020-03-05T11:42:59.029" v="1318"/>
          <ac:cxnSpMkLst>
            <pc:docMk/>
            <pc:sldMk cId="2849805947" sldId="603"/>
            <ac:cxnSpMk id="40" creationId="{FD4D53CF-C7A4-4854-9A24-1ADB609358B8}"/>
          </ac:cxnSpMkLst>
        </pc:cxnChg>
      </pc:sldChg>
      <pc:sldChg chg="addSp delSp modSp add modNotesTx">
        <pc:chgData name="stephanie voss" userId="6785c3b0d69b5fb9" providerId="LiveId" clId="{B5DF329C-2C0B-46DC-B928-A084146E7884}" dt="2020-03-05T11:48:01.408" v="1562" actId="20577"/>
        <pc:sldMkLst>
          <pc:docMk/>
          <pc:sldMk cId="2744541767" sldId="604"/>
        </pc:sldMkLst>
        <pc:spChg chg="mod">
          <ac:chgData name="stephanie voss" userId="6785c3b0d69b5fb9" providerId="LiveId" clId="{B5DF329C-2C0B-46DC-B928-A084146E7884}" dt="2020-03-05T11:47:48.259" v="1561" actId="1076"/>
          <ac:spMkLst>
            <pc:docMk/>
            <pc:sldMk cId="2744541767" sldId="604"/>
            <ac:spMk id="2" creationId="{D3C67F42-DA07-41F1-83F1-639B9B657C90}"/>
          </ac:spMkLst>
        </pc:spChg>
        <pc:spChg chg="del">
          <ac:chgData name="stephanie voss" userId="6785c3b0d69b5fb9" providerId="LiveId" clId="{B5DF329C-2C0B-46DC-B928-A084146E7884}" dt="2020-03-05T11:47:32.353" v="1535" actId="478"/>
          <ac:spMkLst>
            <pc:docMk/>
            <pc:sldMk cId="2744541767" sldId="604"/>
            <ac:spMk id="3" creationId="{F9F5078D-EFEC-4002-BA8C-27D31FBC0CA8}"/>
          </ac:spMkLst>
        </pc:spChg>
        <pc:spChg chg="add mod">
          <ac:chgData name="stephanie voss" userId="6785c3b0d69b5fb9" providerId="LiveId" clId="{B5DF329C-2C0B-46DC-B928-A084146E7884}" dt="2020-03-05T11:47:35.604" v="1537" actId="1076"/>
          <ac:spMkLst>
            <pc:docMk/>
            <pc:sldMk cId="2744541767" sldId="604"/>
            <ac:spMk id="5" creationId="{A8D2C8BA-9DDA-45A8-A4FD-33E9C55B8AB8}"/>
          </ac:spMkLst>
        </pc:spChg>
        <pc:spChg chg="add mod">
          <ac:chgData name="stephanie voss" userId="6785c3b0d69b5fb9" providerId="LiveId" clId="{B5DF329C-2C0B-46DC-B928-A084146E7884}" dt="2020-03-05T11:47:35.604" v="1537" actId="1076"/>
          <ac:spMkLst>
            <pc:docMk/>
            <pc:sldMk cId="2744541767" sldId="604"/>
            <ac:spMk id="6" creationId="{A2D703D9-55D9-49DB-9E3D-604245744FBB}"/>
          </ac:spMkLst>
        </pc:spChg>
        <pc:spChg chg="add mod">
          <ac:chgData name="stephanie voss" userId="6785c3b0d69b5fb9" providerId="LiveId" clId="{B5DF329C-2C0B-46DC-B928-A084146E7884}" dt="2020-03-05T11:47:35.604" v="1537" actId="1076"/>
          <ac:spMkLst>
            <pc:docMk/>
            <pc:sldMk cId="2744541767" sldId="604"/>
            <ac:spMk id="7" creationId="{0786EBEF-743E-42C2-90E6-9327FED1D422}"/>
          </ac:spMkLst>
        </pc:spChg>
        <pc:spChg chg="add mod">
          <ac:chgData name="stephanie voss" userId="6785c3b0d69b5fb9" providerId="LiveId" clId="{B5DF329C-2C0B-46DC-B928-A084146E7884}" dt="2020-03-05T11:47:35.604" v="1537" actId="1076"/>
          <ac:spMkLst>
            <pc:docMk/>
            <pc:sldMk cId="2744541767" sldId="604"/>
            <ac:spMk id="8" creationId="{42D74BE3-A533-42BC-8B81-75EB145409C2}"/>
          </ac:spMkLst>
        </pc:spChg>
        <pc:spChg chg="add mod">
          <ac:chgData name="stephanie voss" userId="6785c3b0d69b5fb9" providerId="LiveId" clId="{B5DF329C-2C0B-46DC-B928-A084146E7884}" dt="2020-03-05T11:47:35.604" v="1537" actId="1076"/>
          <ac:spMkLst>
            <pc:docMk/>
            <pc:sldMk cId="2744541767" sldId="604"/>
            <ac:spMk id="18" creationId="{08F7BA76-6712-4C4A-817F-89DE42134605}"/>
          </ac:spMkLst>
        </pc:spChg>
        <pc:cxnChg chg="add mod">
          <ac:chgData name="stephanie voss" userId="6785c3b0d69b5fb9" providerId="LiveId" clId="{B5DF329C-2C0B-46DC-B928-A084146E7884}" dt="2020-03-05T11:47:35.604" v="1537" actId="1076"/>
          <ac:cxnSpMkLst>
            <pc:docMk/>
            <pc:sldMk cId="2744541767" sldId="604"/>
            <ac:cxnSpMk id="9" creationId="{B19258F3-CD21-4AF6-9F00-3402924E4B78}"/>
          </ac:cxnSpMkLst>
        </pc:cxnChg>
        <pc:cxnChg chg="add mod">
          <ac:chgData name="stephanie voss" userId="6785c3b0d69b5fb9" providerId="LiveId" clId="{B5DF329C-2C0B-46DC-B928-A084146E7884}" dt="2020-03-05T11:47:35.604" v="1537" actId="1076"/>
          <ac:cxnSpMkLst>
            <pc:docMk/>
            <pc:sldMk cId="2744541767" sldId="604"/>
            <ac:cxnSpMk id="10" creationId="{9643AFB1-DF63-497B-B38E-8583E18CEBBE}"/>
          </ac:cxnSpMkLst>
        </pc:cxnChg>
        <pc:cxnChg chg="add mod">
          <ac:chgData name="stephanie voss" userId="6785c3b0d69b5fb9" providerId="LiveId" clId="{B5DF329C-2C0B-46DC-B928-A084146E7884}" dt="2020-03-05T11:47:35.604" v="1537" actId="1076"/>
          <ac:cxnSpMkLst>
            <pc:docMk/>
            <pc:sldMk cId="2744541767" sldId="604"/>
            <ac:cxnSpMk id="11" creationId="{57E49F10-C173-460B-AE7D-AC655EDF3D93}"/>
          </ac:cxnSpMkLst>
        </pc:cxnChg>
        <pc:cxnChg chg="add mod">
          <ac:chgData name="stephanie voss" userId="6785c3b0d69b5fb9" providerId="LiveId" clId="{B5DF329C-2C0B-46DC-B928-A084146E7884}" dt="2020-03-05T11:47:35.604" v="1537" actId="1076"/>
          <ac:cxnSpMkLst>
            <pc:docMk/>
            <pc:sldMk cId="2744541767" sldId="604"/>
            <ac:cxnSpMk id="12" creationId="{74DDC278-D993-4EDC-9D66-B7886BE37033}"/>
          </ac:cxnSpMkLst>
        </pc:cxnChg>
        <pc:cxnChg chg="add mod">
          <ac:chgData name="stephanie voss" userId="6785c3b0d69b5fb9" providerId="LiveId" clId="{B5DF329C-2C0B-46DC-B928-A084146E7884}" dt="2020-03-05T11:47:35.604" v="1537" actId="1076"/>
          <ac:cxnSpMkLst>
            <pc:docMk/>
            <pc:sldMk cId="2744541767" sldId="604"/>
            <ac:cxnSpMk id="13" creationId="{5ACE9268-230B-47B8-B0C8-5F116BBE8562}"/>
          </ac:cxnSpMkLst>
        </pc:cxnChg>
        <pc:cxnChg chg="add mod">
          <ac:chgData name="stephanie voss" userId="6785c3b0d69b5fb9" providerId="LiveId" clId="{B5DF329C-2C0B-46DC-B928-A084146E7884}" dt="2020-03-05T11:47:35.604" v="1537" actId="1076"/>
          <ac:cxnSpMkLst>
            <pc:docMk/>
            <pc:sldMk cId="2744541767" sldId="604"/>
            <ac:cxnSpMk id="14" creationId="{E6859A91-47F3-4EDF-927A-C1233CB3EF0F}"/>
          </ac:cxnSpMkLst>
        </pc:cxnChg>
        <pc:cxnChg chg="add mod">
          <ac:chgData name="stephanie voss" userId="6785c3b0d69b5fb9" providerId="LiveId" clId="{B5DF329C-2C0B-46DC-B928-A084146E7884}" dt="2020-03-05T11:47:35.604" v="1537" actId="1076"/>
          <ac:cxnSpMkLst>
            <pc:docMk/>
            <pc:sldMk cId="2744541767" sldId="604"/>
            <ac:cxnSpMk id="15" creationId="{B823D683-CD6E-482E-AA1C-8FFAA59BF244}"/>
          </ac:cxnSpMkLst>
        </pc:cxnChg>
        <pc:cxnChg chg="add mod">
          <ac:chgData name="stephanie voss" userId="6785c3b0d69b5fb9" providerId="LiveId" clId="{B5DF329C-2C0B-46DC-B928-A084146E7884}" dt="2020-03-05T11:47:35.604" v="1537" actId="1076"/>
          <ac:cxnSpMkLst>
            <pc:docMk/>
            <pc:sldMk cId="2744541767" sldId="604"/>
            <ac:cxnSpMk id="16" creationId="{25E03426-405C-4792-BBEA-5490641FDC29}"/>
          </ac:cxnSpMkLst>
        </pc:cxnChg>
        <pc:cxnChg chg="add mod">
          <ac:chgData name="stephanie voss" userId="6785c3b0d69b5fb9" providerId="LiveId" clId="{B5DF329C-2C0B-46DC-B928-A084146E7884}" dt="2020-03-05T11:47:35.604" v="1537" actId="1076"/>
          <ac:cxnSpMkLst>
            <pc:docMk/>
            <pc:sldMk cId="2744541767" sldId="604"/>
            <ac:cxnSpMk id="17" creationId="{F2B45886-F0F6-499B-B404-375C95781EA9}"/>
          </ac:cxnSpMkLst>
        </pc:cxnChg>
        <pc:cxnChg chg="add mod">
          <ac:chgData name="stephanie voss" userId="6785c3b0d69b5fb9" providerId="LiveId" clId="{B5DF329C-2C0B-46DC-B928-A084146E7884}" dt="2020-03-05T11:47:35.604" v="1537" actId="1076"/>
          <ac:cxnSpMkLst>
            <pc:docMk/>
            <pc:sldMk cId="2744541767" sldId="604"/>
            <ac:cxnSpMk id="19" creationId="{0DAD40EC-E024-4E90-868C-23917DB4C018}"/>
          </ac:cxnSpMkLst>
        </pc:cxnChg>
      </pc:sldChg>
      <pc:sldChg chg="addSp modSp add">
        <pc:chgData name="stephanie voss" userId="6785c3b0d69b5fb9" providerId="LiveId" clId="{B5DF329C-2C0B-46DC-B928-A084146E7884}" dt="2020-03-05T11:50:56.077" v="1721" actId="1076"/>
        <pc:sldMkLst>
          <pc:docMk/>
          <pc:sldMk cId="573478269" sldId="605"/>
        </pc:sldMkLst>
        <pc:spChg chg="mod">
          <ac:chgData name="stephanie voss" userId="6785c3b0d69b5fb9" providerId="LiveId" clId="{B5DF329C-2C0B-46DC-B928-A084146E7884}" dt="2020-03-05T11:49:15.350" v="1592" actId="20577"/>
          <ac:spMkLst>
            <pc:docMk/>
            <pc:sldMk cId="573478269" sldId="605"/>
            <ac:spMk id="2" creationId="{AF6D0EBF-1BC8-4A7B-8788-FBF7063E9B69}"/>
          </ac:spMkLst>
        </pc:spChg>
        <pc:spChg chg="mod">
          <ac:chgData name="stephanie voss" userId="6785c3b0d69b5fb9" providerId="LiveId" clId="{B5DF329C-2C0B-46DC-B928-A084146E7884}" dt="2020-03-05T11:50:44.512" v="1719" actId="20577"/>
          <ac:spMkLst>
            <pc:docMk/>
            <pc:sldMk cId="573478269" sldId="605"/>
            <ac:spMk id="3" creationId="{78173942-92DF-4DCF-9DA6-ECC0C4591FC8}"/>
          </ac:spMkLst>
        </pc:spChg>
        <pc:picChg chg="add mod">
          <ac:chgData name="stephanie voss" userId="6785c3b0d69b5fb9" providerId="LiveId" clId="{B5DF329C-2C0B-46DC-B928-A084146E7884}" dt="2020-03-05T11:50:56.077" v="1721" actId="1076"/>
          <ac:picMkLst>
            <pc:docMk/>
            <pc:sldMk cId="573478269" sldId="605"/>
            <ac:picMk id="5" creationId="{87DA0445-BB09-438F-8B83-63E4F202A456}"/>
          </ac:picMkLst>
        </pc:picChg>
      </pc:sldChg>
      <pc:sldChg chg="modSp add">
        <pc:chgData name="stephanie voss" userId="6785c3b0d69b5fb9" providerId="LiveId" clId="{B5DF329C-2C0B-46DC-B928-A084146E7884}" dt="2020-03-05T11:52:36.854" v="1876" actId="1076"/>
        <pc:sldMkLst>
          <pc:docMk/>
          <pc:sldMk cId="2081203800" sldId="606"/>
        </pc:sldMkLst>
        <pc:spChg chg="mod">
          <ac:chgData name="stephanie voss" userId="6785c3b0d69b5fb9" providerId="LiveId" clId="{B5DF329C-2C0B-46DC-B928-A084146E7884}" dt="2020-03-05T11:52:33.992" v="1875" actId="14100"/>
          <ac:spMkLst>
            <pc:docMk/>
            <pc:sldMk cId="2081203800" sldId="606"/>
            <ac:spMk id="2" creationId="{C9255162-171D-42C3-AF8F-A0BF9E4852F8}"/>
          </ac:spMkLst>
        </pc:spChg>
        <pc:spChg chg="mod">
          <ac:chgData name="stephanie voss" userId="6785c3b0d69b5fb9" providerId="LiveId" clId="{B5DF329C-2C0B-46DC-B928-A084146E7884}" dt="2020-03-05T11:52:36.854" v="1876" actId="1076"/>
          <ac:spMkLst>
            <pc:docMk/>
            <pc:sldMk cId="2081203800" sldId="606"/>
            <ac:spMk id="3" creationId="{69824E19-F407-40A9-B5D2-9E2F098A95CC}"/>
          </ac:spMkLst>
        </pc:spChg>
      </pc:sldChg>
    </pc:docChg>
  </pc:docChgLst>
  <pc:docChgLst>
    <pc:chgData name="stephanie voss" userId="6785c3b0d69b5fb9" providerId="LiveId" clId="{CEE97BC7-4A7A-4EF4-A5D5-F073887EA963}"/>
    <pc:docChg chg="modSld">
      <pc:chgData name="stephanie voss" userId="6785c3b0d69b5fb9" providerId="LiveId" clId="{CEE97BC7-4A7A-4EF4-A5D5-F073887EA963}" dt="2020-02-10T10:33:10.798" v="5" actId="27636"/>
      <pc:docMkLst>
        <pc:docMk/>
      </pc:docMkLst>
      <pc:sldChg chg="modSp">
        <pc:chgData name="stephanie voss" userId="6785c3b0d69b5fb9" providerId="LiveId" clId="{CEE97BC7-4A7A-4EF4-A5D5-F073887EA963}" dt="2020-02-10T10:33:10.798" v="5" actId="27636"/>
        <pc:sldMkLst>
          <pc:docMk/>
          <pc:sldMk cId="548692005" sldId="489"/>
        </pc:sldMkLst>
        <pc:spChg chg="mod">
          <ac:chgData name="stephanie voss" userId="6785c3b0d69b5fb9" providerId="LiveId" clId="{CEE97BC7-4A7A-4EF4-A5D5-F073887EA963}" dt="2020-02-10T10:33:10.798" v="5" actId="27636"/>
          <ac:spMkLst>
            <pc:docMk/>
            <pc:sldMk cId="548692005" sldId="489"/>
            <ac:spMk id="12" creationId="{00000000-0000-0000-0000-000000000000}"/>
          </ac:spMkLst>
        </pc:spChg>
      </pc:sldChg>
    </pc:docChg>
  </pc:docChgLst>
  <pc:docChgLst>
    <pc:chgData name="stephanie voss" userId="6785c3b0d69b5fb9" providerId="LiveId" clId="{F0B230E7-6677-4B12-9C77-64CB32A3DDFD}"/>
    <pc:docChg chg="undo custSel addSld delSld modSld sldOrd addSection delSection modSection">
      <pc:chgData name="stephanie voss" userId="6785c3b0d69b5fb9" providerId="LiveId" clId="{F0B230E7-6677-4B12-9C77-64CB32A3DDFD}" dt="2020-02-13T11:35:15.517" v="3068" actId="20577"/>
      <pc:docMkLst>
        <pc:docMk/>
      </pc:docMkLst>
      <pc:sldChg chg="del">
        <pc:chgData name="stephanie voss" userId="6785c3b0d69b5fb9" providerId="LiveId" clId="{F0B230E7-6677-4B12-9C77-64CB32A3DDFD}" dt="2020-02-12T10:15:35.596" v="382" actId="47"/>
        <pc:sldMkLst>
          <pc:docMk/>
          <pc:sldMk cId="1346688501" sldId="423"/>
        </pc:sldMkLst>
      </pc:sldChg>
      <pc:sldChg chg="addSp delSp modSp">
        <pc:chgData name="stephanie voss" userId="6785c3b0d69b5fb9" providerId="LiveId" clId="{F0B230E7-6677-4B12-9C77-64CB32A3DDFD}" dt="2020-02-12T10:12:39.327" v="115" actId="20577"/>
        <pc:sldMkLst>
          <pc:docMk/>
          <pc:sldMk cId="1792101053" sldId="462"/>
        </pc:sldMkLst>
        <pc:spChg chg="del">
          <ac:chgData name="stephanie voss" userId="6785c3b0d69b5fb9" providerId="LiveId" clId="{F0B230E7-6677-4B12-9C77-64CB32A3DDFD}" dt="2020-02-12T10:12:27.287" v="95" actId="478"/>
          <ac:spMkLst>
            <pc:docMk/>
            <pc:sldMk cId="1792101053" sldId="462"/>
            <ac:spMk id="2" creationId="{00000000-0000-0000-0000-000000000000}"/>
          </ac:spMkLst>
        </pc:spChg>
        <pc:spChg chg="mod">
          <ac:chgData name="stephanie voss" userId="6785c3b0d69b5fb9" providerId="LiveId" clId="{F0B230E7-6677-4B12-9C77-64CB32A3DDFD}" dt="2020-02-12T10:12:39.327" v="115" actId="20577"/>
          <ac:spMkLst>
            <pc:docMk/>
            <pc:sldMk cId="1792101053" sldId="462"/>
            <ac:spMk id="3" creationId="{00000000-0000-0000-0000-000000000000}"/>
          </ac:spMkLst>
        </pc:spChg>
        <pc:spChg chg="add del mod">
          <ac:chgData name="stephanie voss" userId="6785c3b0d69b5fb9" providerId="LiveId" clId="{F0B230E7-6677-4B12-9C77-64CB32A3DDFD}" dt="2020-02-12T10:12:31.545" v="96" actId="478"/>
          <ac:spMkLst>
            <pc:docMk/>
            <pc:sldMk cId="1792101053" sldId="462"/>
            <ac:spMk id="6" creationId="{993F116C-49FB-440A-A22B-658C9737293A}"/>
          </ac:spMkLst>
        </pc:spChg>
      </pc:sldChg>
      <pc:sldChg chg="del">
        <pc:chgData name="stephanie voss" userId="6785c3b0d69b5fb9" providerId="LiveId" clId="{F0B230E7-6677-4B12-9C77-64CB32A3DDFD}" dt="2020-02-12T10:12:43.024" v="116" actId="47"/>
        <pc:sldMkLst>
          <pc:docMk/>
          <pc:sldMk cId="182078873" sldId="471"/>
        </pc:sldMkLst>
      </pc:sldChg>
      <pc:sldChg chg="del">
        <pc:chgData name="stephanie voss" userId="6785c3b0d69b5fb9" providerId="LiveId" clId="{F0B230E7-6677-4B12-9C77-64CB32A3DDFD}" dt="2020-02-12T10:12:45.983" v="117" actId="47"/>
        <pc:sldMkLst>
          <pc:docMk/>
          <pc:sldMk cId="3977888647" sldId="472"/>
        </pc:sldMkLst>
      </pc:sldChg>
      <pc:sldChg chg="modSp add del">
        <pc:chgData name="stephanie voss" userId="6785c3b0d69b5fb9" providerId="LiveId" clId="{F0B230E7-6677-4B12-9C77-64CB32A3DDFD}" dt="2020-02-12T15:57:42.986" v="2951" actId="47"/>
        <pc:sldMkLst>
          <pc:docMk/>
          <pc:sldMk cId="501610930" sldId="474"/>
        </pc:sldMkLst>
        <pc:spChg chg="mod">
          <ac:chgData name="stephanie voss" userId="6785c3b0d69b5fb9" providerId="LiveId" clId="{F0B230E7-6677-4B12-9C77-64CB32A3DDFD}" dt="2020-02-12T10:13:07.896" v="123" actId="20577"/>
          <ac:spMkLst>
            <pc:docMk/>
            <pc:sldMk cId="501610930" sldId="474"/>
            <ac:spMk id="4" creationId="{00000000-0000-0000-0000-000000000000}"/>
          </ac:spMkLst>
        </pc:spChg>
        <pc:spChg chg="mod">
          <ac:chgData name="stephanie voss" userId="6785c3b0d69b5fb9" providerId="LiveId" clId="{F0B230E7-6677-4B12-9C77-64CB32A3DDFD}" dt="2020-02-12T10:59:35.952" v="2492" actId="20577"/>
          <ac:spMkLst>
            <pc:docMk/>
            <pc:sldMk cId="501610930" sldId="474"/>
            <ac:spMk id="5" creationId="{00000000-0000-0000-0000-000000000000}"/>
          </ac:spMkLst>
        </pc:spChg>
      </pc:sldChg>
      <pc:sldChg chg="del">
        <pc:chgData name="stephanie voss" userId="6785c3b0d69b5fb9" providerId="LiveId" clId="{F0B230E7-6677-4B12-9C77-64CB32A3DDFD}" dt="2020-02-12T10:49:23.370" v="2189" actId="47"/>
        <pc:sldMkLst>
          <pc:docMk/>
          <pc:sldMk cId="1174399159" sldId="476"/>
        </pc:sldMkLst>
      </pc:sldChg>
      <pc:sldChg chg="del">
        <pc:chgData name="stephanie voss" userId="6785c3b0d69b5fb9" providerId="LiveId" clId="{F0B230E7-6677-4B12-9C77-64CB32A3DDFD}" dt="2020-02-12T10:15:02.521" v="381" actId="47"/>
        <pc:sldMkLst>
          <pc:docMk/>
          <pc:sldMk cId="3804612943" sldId="477"/>
        </pc:sldMkLst>
      </pc:sldChg>
      <pc:sldChg chg="del">
        <pc:chgData name="stephanie voss" userId="6785c3b0d69b5fb9" providerId="LiveId" clId="{F0B230E7-6677-4B12-9C77-64CB32A3DDFD}" dt="2020-02-12T10:16:05.010" v="426" actId="2696"/>
        <pc:sldMkLst>
          <pc:docMk/>
          <pc:sldMk cId="2664253530" sldId="478"/>
        </pc:sldMkLst>
      </pc:sldChg>
      <pc:sldChg chg="del">
        <pc:chgData name="stephanie voss" userId="6785c3b0d69b5fb9" providerId="LiveId" clId="{F0B230E7-6677-4B12-9C77-64CB32A3DDFD}" dt="2020-02-12T10:49:03.638" v="2151" actId="47"/>
        <pc:sldMkLst>
          <pc:docMk/>
          <pc:sldMk cId="727593626" sldId="479"/>
        </pc:sldMkLst>
      </pc:sldChg>
      <pc:sldChg chg="del">
        <pc:chgData name="stephanie voss" userId="6785c3b0d69b5fb9" providerId="LiveId" clId="{F0B230E7-6677-4B12-9C77-64CB32A3DDFD}" dt="2020-02-12T10:49:05.488" v="2154" actId="47"/>
        <pc:sldMkLst>
          <pc:docMk/>
          <pc:sldMk cId="4199705471" sldId="482"/>
        </pc:sldMkLst>
      </pc:sldChg>
      <pc:sldChg chg="del">
        <pc:chgData name="stephanie voss" userId="6785c3b0d69b5fb9" providerId="LiveId" clId="{F0B230E7-6677-4B12-9C77-64CB32A3DDFD}" dt="2020-02-12T10:49:05.673" v="2155" actId="47"/>
        <pc:sldMkLst>
          <pc:docMk/>
          <pc:sldMk cId="3326757193" sldId="483"/>
        </pc:sldMkLst>
      </pc:sldChg>
      <pc:sldChg chg="del">
        <pc:chgData name="stephanie voss" userId="6785c3b0d69b5fb9" providerId="LiveId" clId="{F0B230E7-6677-4B12-9C77-64CB32A3DDFD}" dt="2020-02-12T10:49:05.820" v="2156" actId="47"/>
        <pc:sldMkLst>
          <pc:docMk/>
          <pc:sldMk cId="2518685209" sldId="485"/>
        </pc:sldMkLst>
      </pc:sldChg>
      <pc:sldChg chg="del">
        <pc:chgData name="stephanie voss" userId="6785c3b0d69b5fb9" providerId="LiveId" clId="{F0B230E7-6677-4B12-9C77-64CB32A3DDFD}" dt="2020-02-12T10:49:06.145" v="2158" actId="47"/>
        <pc:sldMkLst>
          <pc:docMk/>
          <pc:sldMk cId="1538816197" sldId="486"/>
        </pc:sldMkLst>
      </pc:sldChg>
      <pc:sldChg chg="del">
        <pc:chgData name="stephanie voss" userId="6785c3b0d69b5fb9" providerId="LiveId" clId="{F0B230E7-6677-4B12-9C77-64CB32A3DDFD}" dt="2020-02-12T10:49:05.958" v="2157" actId="47"/>
        <pc:sldMkLst>
          <pc:docMk/>
          <pc:sldMk cId="3205335946" sldId="488"/>
        </pc:sldMkLst>
      </pc:sldChg>
      <pc:sldChg chg="del">
        <pc:chgData name="stephanie voss" userId="6785c3b0d69b5fb9" providerId="LiveId" clId="{F0B230E7-6677-4B12-9C77-64CB32A3DDFD}" dt="2020-02-12T10:49:06.321" v="2159" actId="47"/>
        <pc:sldMkLst>
          <pc:docMk/>
          <pc:sldMk cId="548692005" sldId="489"/>
        </pc:sldMkLst>
      </pc:sldChg>
      <pc:sldChg chg="del">
        <pc:chgData name="stephanie voss" userId="6785c3b0d69b5fb9" providerId="LiveId" clId="{F0B230E7-6677-4B12-9C77-64CB32A3DDFD}" dt="2020-02-12T10:49:04.345" v="2152" actId="47"/>
        <pc:sldMkLst>
          <pc:docMk/>
          <pc:sldMk cId="987118803" sldId="491"/>
        </pc:sldMkLst>
      </pc:sldChg>
      <pc:sldChg chg="del">
        <pc:chgData name="stephanie voss" userId="6785c3b0d69b5fb9" providerId="LiveId" clId="{F0B230E7-6677-4B12-9C77-64CB32A3DDFD}" dt="2020-02-12T10:49:06.591" v="2161" actId="47"/>
        <pc:sldMkLst>
          <pc:docMk/>
          <pc:sldMk cId="1036056327" sldId="494"/>
        </pc:sldMkLst>
      </pc:sldChg>
      <pc:sldChg chg="del">
        <pc:chgData name="stephanie voss" userId="6785c3b0d69b5fb9" providerId="LiveId" clId="{F0B230E7-6677-4B12-9C77-64CB32A3DDFD}" dt="2020-02-12T10:49:07.794" v="2168" actId="47"/>
        <pc:sldMkLst>
          <pc:docMk/>
          <pc:sldMk cId="215723187" sldId="496"/>
        </pc:sldMkLst>
      </pc:sldChg>
      <pc:sldChg chg="del">
        <pc:chgData name="stephanie voss" userId="6785c3b0d69b5fb9" providerId="LiveId" clId="{F0B230E7-6677-4B12-9C77-64CB32A3DDFD}" dt="2020-02-12T10:49:06.961" v="2163" actId="47"/>
        <pc:sldMkLst>
          <pc:docMk/>
          <pc:sldMk cId="1918961013" sldId="497"/>
        </pc:sldMkLst>
      </pc:sldChg>
      <pc:sldChg chg="del">
        <pc:chgData name="stephanie voss" userId="6785c3b0d69b5fb9" providerId="LiveId" clId="{F0B230E7-6677-4B12-9C77-64CB32A3DDFD}" dt="2020-02-12T10:49:07.108" v="2164" actId="47"/>
        <pc:sldMkLst>
          <pc:docMk/>
          <pc:sldMk cId="3147257442" sldId="502"/>
        </pc:sldMkLst>
      </pc:sldChg>
      <pc:sldChg chg="del">
        <pc:chgData name="stephanie voss" userId="6785c3b0d69b5fb9" providerId="LiveId" clId="{F0B230E7-6677-4B12-9C77-64CB32A3DDFD}" dt="2020-02-12T10:49:07.265" v="2165" actId="47"/>
        <pc:sldMkLst>
          <pc:docMk/>
          <pc:sldMk cId="99008189" sldId="503"/>
        </pc:sldMkLst>
      </pc:sldChg>
      <pc:sldChg chg="del">
        <pc:chgData name="stephanie voss" userId="6785c3b0d69b5fb9" providerId="LiveId" clId="{F0B230E7-6677-4B12-9C77-64CB32A3DDFD}" dt="2020-02-12T10:49:07.425" v="2166" actId="47"/>
        <pc:sldMkLst>
          <pc:docMk/>
          <pc:sldMk cId="194637323" sldId="504"/>
        </pc:sldMkLst>
      </pc:sldChg>
      <pc:sldChg chg="del">
        <pc:chgData name="stephanie voss" userId="6785c3b0d69b5fb9" providerId="LiveId" clId="{F0B230E7-6677-4B12-9C77-64CB32A3DDFD}" dt="2020-02-12T10:49:07.562" v="2167" actId="47"/>
        <pc:sldMkLst>
          <pc:docMk/>
          <pc:sldMk cId="2187468765" sldId="505"/>
        </pc:sldMkLst>
      </pc:sldChg>
      <pc:sldChg chg="del">
        <pc:chgData name="stephanie voss" userId="6785c3b0d69b5fb9" providerId="LiveId" clId="{F0B230E7-6677-4B12-9C77-64CB32A3DDFD}" dt="2020-02-12T10:49:07.879" v="2169" actId="47"/>
        <pc:sldMkLst>
          <pc:docMk/>
          <pc:sldMk cId="1529911448" sldId="507"/>
        </pc:sldMkLst>
      </pc:sldChg>
      <pc:sldChg chg="del">
        <pc:chgData name="stephanie voss" userId="6785c3b0d69b5fb9" providerId="LiveId" clId="{F0B230E7-6677-4B12-9C77-64CB32A3DDFD}" dt="2020-02-12T10:49:08.048" v="2170" actId="47"/>
        <pc:sldMkLst>
          <pc:docMk/>
          <pc:sldMk cId="604276130" sldId="508"/>
        </pc:sldMkLst>
      </pc:sldChg>
      <pc:sldChg chg="del">
        <pc:chgData name="stephanie voss" userId="6785c3b0d69b5fb9" providerId="LiveId" clId="{F0B230E7-6677-4B12-9C77-64CB32A3DDFD}" dt="2020-02-12T10:49:08.200" v="2171" actId="47"/>
        <pc:sldMkLst>
          <pc:docMk/>
          <pc:sldMk cId="1323767891" sldId="509"/>
        </pc:sldMkLst>
      </pc:sldChg>
      <pc:sldChg chg="del">
        <pc:chgData name="stephanie voss" userId="6785c3b0d69b5fb9" providerId="LiveId" clId="{F0B230E7-6677-4B12-9C77-64CB32A3DDFD}" dt="2020-02-12T10:49:08.427" v="2172" actId="47"/>
        <pc:sldMkLst>
          <pc:docMk/>
          <pc:sldMk cId="810293253" sldId="510"/>
        </pc:sldMkLst>
      </pc:sldChg>
      <pc:sldChg chg="del">
        <pc:chgData name="stephanie voss" userId="6785c3b0d69b5fb9" providerId="LiveId" clId="{F0B230E7-6677-4B12-9C77-64CB32A3DDFD}" dt="2020-02-12T10:49:08.512" v="2173" actId="47"/>
        <pc:sldMkLst>
          <pc:docMk/>
          <pc:sldMk cId="653489313" sldId="511"/>
        </pc:sldMkLst>
      </pc:sldChg>
      <pc:sldChg chg="del">
        <pc:chgData name="stephanie voss" userId="6785c3b0d69b5fb9" providerId="LiveId" clId="{F0B230E7-6677-4B12-9C77-64CB32A3DDFD}" dt="2020-02-12T10:49:08.681" v="2174" actId="47"/>
        <pc:sldMkLst>
          <pc:docMk/>
          <pc:sldMk cId="1766796061" sldId="512"/>
        </pc:sldMkLst>
      </pc:sldChg>
      <pc:sldChg chg="del">
        <pc:chgData name="stephanie voss" userId="6785c3b0d69b5fb9" providerId="LiveId" clId="{F0B230E7-6677-4B12-9C77-64CB32A3DDFD}" dt="2020-02-12T10:49:08.812" v="2175" actId="47"/>
        <pc:sldMkLst>
          <pc:docMk/>
          <pc:sldMk cId="2533083201" sldId="513"/>
        </pc:sldMkLst>
      </pc:sldChg>
      <pc:sldChg chg="del">
        <pc:chgData name="stephanie voss" userId="6785c3b0d69b5fb9" providerId="LiveId" clId="{F0B230E7-6677-4B12-9C77-64CB32A3DDFD}" dt="2020-02-12T10:49:08.997" v="2176" actId="47"/>
        <pc:sldMkLst>
          <pc:docMk/>
          <pc:sldMk cId="3906264495" sldId="514"/>
        </pc:sldMkLst>
      </pc:sldChg>
      <pc:sldChg chg="del">
        <pc:chgData name="stephanie voss" userId="6785c3b0d69b5fb9" providerId="LiveId" clId="{F0B230E7-6677-4B12-9C77-64CB32A3DDFD}" dt="2020-02-12T10:49:09.197" v="2177" actId="47"/>
        <pc:sldMkLst>
          <pc:docMk/>
          <pc:sldMk cId="4242500307" sldId="515"/>
        </pc:sldMkLst>
      </pc:sldChg>
      <pc:sldChg chg="del">
        <pc:chgData name="stephanie voss" userId="6785c3b0d69b5fb9" providerId="LiveId" clId="{F0B230E7-6677-4B12-9C77-64CB32A3DDFD}" dt="2020-02-12T10:49:09.380" v="2178" actId="47"/>
        <pc:sldMkLst>
          <pc:docMk/>
          <pc:sldMk cId="1080859000" sldId="516"/>
        </pc:sldMkLst>
      </pc:sldChg>
      <pc:sldChg chg="del">
        <pc:chgData name="stephanie voss" userId="6785c3b0d69b5fb9" providerId="LiveId" clId="{F0B230E7-6677-4B12-9C77-64CB32A3DDFD}" dt="2020-02-12T10:49:09.568" v="2179" actId="47"/>
        <pc:sldMkLst>
          <pc:docMk/>
          <pc:sldMk cId="705841609" sldId="517"/>
        </pc:sldMkLst>
      </pc:sldChg>
      <pc:sldChg chg="del">
        <pc:chgData name="stephanie voss" userId="6785c3b0d69b5fb9" providerId="LiveId" clId="{F0B230E7-6677-4B12-9C77-64CB32A3DDFD}" dt="2020-02-12T10:49:09.784" v="2180" actId="47"/>
        <pc:sldMkLst>
          <pc:docMk/>
          <pc:sldMk cId="3828093789" sldId="518"/>
        </pc:sldMkLst>
      </pc:sldChg>
      <pc:sldChg chg="del">
        <pc:chgData name="stephanie voss" userId="6785c3b0d69b5fb9" providerId="LiveId" clId="{F0B230E7-6677-4B12-9C77-64CB32A3DDFD}" dt="2020-02-12T10:49:10.085" v="2181" actId="47"/>
        <pc:sldMkLst>
          <pc:docMk/>
          <pc:sldMk cId="3800644465" sldId="519"/>
        </pc:sldMkLst>
      </pc:sldChg>
      <pc:sldChg chg="del">
        <pc:chgData name="stephanie voss" userId="6785c3b0d69b5fb9" providerId="LiveId" clId="{F0B230E7-6677-4B12-9C77-64CB32A3DDFD}" dt="2020-02-12T10:49:10.336" v="2182" actId="47"/>
        <pc:sldMkLst>
          <pc:docMk/>
          <pc:sldMk cId="1837535465" sldId="520"/>
        </pc:sldMkLst>
      </pc:sldChg>
      <pc:sldChg chg="del">
        <pc:chgData name="stephanie voss" userId="6785c3b0d69b5fb9" providerId="LiveId" clId="{F0B230E7-6677-4B12-9C77-64CB32A3DDFD}" dt="2020-02-12T10:49:10.519" v="2183" actId="47"/>
        <pc:sldMkLst>
          <pc:docMk/>
          <pc:sldMk cId="574491484" sldId="521"/>
        </pc:sldMkLst>
      </pc:sldChg>
      <pc:sldChg chg="del">
        <pc:chgData name="stephanie voss" userId="6785c3b0d69b5fb9" providerId="LiveId" clId="{F0B230E7-6677-4B12-9C77-64CB32A3DDFD}" dt="2020-02-12T10:49:10.704" v="2184" actId="47"/>
        <pc:sldMkLst>
          <pc:docMk/>
          <pc:sldMk cId="1703460686" sldId="522"/>
        </pc:sldMkLst>
      </pc:sldChg>
      <pc:sldChg chg="del">
        <pc:chgData name="stephanie voss" userId="6785c3b0d69b5fb9" providerId="LiveId" clId="{F0B230E7-6677-4B12-9C77-64CB32A3DDFD}" dt="2020-02-12T10:49:10.888" v="2185" actId="47"/>
        <pc:sldMkLst>
          <pc:docMk/>
          <pc:sldMk cId="321310299" sldId="523"/>
        </pc:sldMkLst>
      </pc:sldChg>
      <pc:sldChg chg="del">
        <pc:chgData name="stephanie voss" userId="6785c3b0d69b5fb9" providerId="LiveId" clId="{F0B230E7-6677-4B12-9C77-64CB32A3DDFD}" dt="2020-02-12T10:49:11.480" v="2186" actId="47"/>
        <pc:sldMkLst>
          <pc:docMk/>
          <pc:sldMk cId="3049949974" sldId="524"/>
        </pc:sldMkLst>
      </pc:sldChg>
      <pc:sldChg chg="del">
        <pc:chgData name="stephanie voss" userId="6785c3b0d69b5fb9" providerId="LiveId" clId="{F0B230E7-6677-4B12-9C77-64CB32A3DDFD}" dt="2020-02-12T10:49:11.692" v="2187" actId="47"/>
        <pc:sldMkLst>
          <pc:docMk/>
          <pc:sldMk cId="3100888498" sldId="525"/>
        </pc:sldMkLst>
      </pc:sldChg>
      <pc:sldChg chg="del">
        <pc:chgData name="stephanie voss" userId="6785c3b0d69b5fb9" providerId="LiveId" clId="{F0B230E7-6677-4B12-9C77-64CB32A3DDFD}" dt="2020-02-12T10:49:12.363" v="2188" actId="47"/>
        <pc:sldMkLst>
          <pc:docMk/>
          <pc:sldMk cId="2616511741" sldId="526"/>
        </pc:sldMkLst>
      </pc:sldChg>
      <pc:sldChg chg="del">
        <pc:chgData name="stephanie voss" userId="6785c3b0d69b5fb9" providerId="LiveId" clId="{F0B230E7-6677-4B12-9C77-64CB32A3DDFD}" dt="2020-02-12T10:49:05.336" v="2153" actId="47"/>
        <pc:sldMkLst>
          <pc:docMk/>
          <pc:sldMk cId="3515120069" sldId="527"/>
        </pc:sldMkLst>
      </pc:sldChg>
      <pc:sldChg chg="del">
        <pc:chgData name="stephanie voss" userId="6785c3b0d69b5fb9" providerId="LiveId" clId="{F0B230E7-6677-4B12-9C77-64CB32A3DDFD}" dt="2020-02-12T10:49:06.791" v="2162" actId="47"/>
        <pc:sldMkLst>
          <pc:docMk/>
          <pc:sldMk cId="2651871409" sldId="528"/>
        </pc:sldMkLst>
      </pc:sldChg>
      <pc:sldChg chg="del">
        <pc:chgData name="stephanie voss" userId="6785c3b0d69b5fb9" providerId="LiveId" clId="{F0B230E7-6677-4B12-9C77-64CB32A3DDFD}" dt="2020-02-12T10:49:06.437" v="2160" actId="47"/>
        <pc:sldMkLst>
          <pc:docMk/>
          <pc:sldMk cId="2390027136" sldId="529"/>
        </pc:sldMkLst>
      </pc:sldChg>
      <pc:sldChg chg="modSp add del">
        <pc:chgData name="stephanie voss" userId="6785c3b0d69b5fb9" providerId="LiveId" clId="{F0B230E7-6677-4B12-9C77-64CB32A3DDFD}" dt="2020-02-12T15:57:44.527" v="2952" actId="47"/>
        <pc:sldMkLst>
          <pc:docMk/>
          <pc:sldMk cId="291765510" sldId="530"/>
        </pc:sldMkLst>
        <pc:spChg chg="mod">
          <ac:chgData name="stephanie voss" userId="6785c3b0d69b5fb9" providerId="LiveId" clId="{F0B230E7-6677-4B12-9C77-64CB32A3DDFD}" dt="2020-02-12T10:15:57.786" v="425" actId="20577"/>
          <ac:spMkLst>
            <pc:docMk/>
            <pc:sldMk cId="291765510" sldId="530"/>
            <ac:spMk id="3" creationId="{00000000-0000-0000-0000-000000000000}"/>
          </ac:spMkLst>
        </pc:spChg>
      </pc:sldChg>
      <pc:sldChg chg="add del">
        <pc:chgData name="stephanie voss" userId="6785c3b0d69b5fb9" providerId="LiveId" clId="{F0B230E7-6677-4B12-9C77-64CB32A3DDFD}" dt="2020-02-12T10:17:32.671" v="428" actId="47"/>
        <pc:sldMkLst>
          <pc:docMk/>
          <pc:sldMk cId="2119261152" sldId="531"/>
        </pc:sldMkLst>
      </pc:sldChg>
      <pc:sldChg chg="delSp modSp add del">
        <pc:chgData name="stephanie voss" userId="6785c3b0d69b5fb9" providerId="LiveId" clId="{F0B230E7-6677-4B12-9C77-64CB32A3DDFD}" dt="2020-02-12T11:17:56.241" v="2866" actId="47"/>
        <pc:sldMkLst>
          <pc:docMk/>
          <pc:sldMk cId="2482199559" sldId="531"/>
        </pc:sldMkLst>
        <pc:spChg chg="mod">
          <ac:chgData name="stephanie voss" userId="6785c3b0d69b5fb9" providerId="LiveId" clId="{F0B230E7-6677-4B12-9C77-64CB32A3DDFD}" dt="2020-02-12T10:17:44.959" v="454" actId="20577"/>
          <ac:spMkLst>
            <pc:docMk/>
            <pc:sldMk cId="2482199559" sldId="531"/>
            <ac:spMk id="9" creationId="{00000000-0000-0000-0000-000000000000}"/>
          </ac:spMkLst>
        </pc:spChg>
        <pc:spChg chg="del">
          <ac:chgData name="stephanie voss" userId="6785c3b0d69b5fb9" providerId="LiveId" clId="{F0B230E7-6677-4B12-9C77-64CB32A3DDFD}" dt="2020-02-12T10:17:51.631" v="456" actId="478"/>
          <ac:spMkLst>
            <pc:docMk/>
            <pc:sldMk cId="2482199559" sldId="531"/>
            <ac:spMk id="11" creationId="{00000000-0000-0000-0000-000000000000}"/>
          </ac:spMkLst>
        </pc:spChg>
        <pc:spChg chg="del">
          <ac:chgData name="stephanie voss" userId="6785c3b0d69b5fb9" providerId="LiveId" clId="{F0B230E7-6677-4B12-9C77-64CB32A3DDFD}" dt="2020-02-12T10:17:54.255" v="457" actId="478"/>
          <ac:spMkLst>
            <pc:docMk/>
            <pc:sldMk cId="2482199559" sldId="531"/>
            <ac:spMk id="12" creationId="{00000000-0000-0000-0000-000000000000}"/>
          </ac:spMkLst>
        </pc:spChg>
        <pc:picChg chg="del">
          <ac:chgData name="stephanie voss" userId="6785c3b0d69b5fb9" providerId="LiveId" clId="{F0B230E7-6677-4B12-9C77-64CB32A3DDFD}" dt="2020-02-12T10:17:49.335" v="455" actId="478"/>
          <ac:picMkLst>
            <pc:docMk/>
            <pc:sldMk cId="2482199559" sldId="531"/>
            <ac:picMk id="1026" creationId="{00000000-0000-0000-0000-000000000000}"/>
          </ac:picMkLst>
        </pc:picChg>
      </pc:sldChg>
      <pc:sldChg chg="addSp delSp modSp add del">
        <pc:chgData name="stephanie voss" userId="6785c3b0d69b5fb9" providerId="LiveId" clId="{F0B230E7-6677-4B12-9C77-64CB32A3DDFD}" dt="2020-02-12T11:19:29.299" v="2928" actId="47"/>
        <pc:sldMkLst>
          <pc:docMk/>
          <pc:sldMk cId="327528270" sldId="532"/>
        </pc:sldMkLst>
        <pc:spChg chg="add del mod">
          <ac:chgData name="stephanie voss" userId="6785c3b0d69b5fb9" providerId="LiveId" clId="{F0B230E7-6677-4B12-9C77-64CB32A3DDFD}" dt="2020-02-12T10:18:35.238" v="466" actId="478"/>
          <ac:spMkLst>
            <pc:docMk/>
            <pc:sldMk cId="327528270" sldId="532"/>
            <ac:spMk id="2" creationId="{8AE5C8B7-E7CC-45B2-9536-9CA51A40E5CA}"/>
          </ac:spMkLst>
        </pc:spChg>
        <pc:spChg chg="add mod">
          <ac:chgData name="stephanie voss" userId="6785c3b0d69b5fb9" providerId="LiveId" clId="{F0B230E7-6677-4B12-9C77-64CB32A3DDFD}" dt="2020-02-12T11:18:57.365" v="2917" actId="1076"/>
          <ac:spMkLst>
            <pc:docMk/>
            <pc:sldMk cId="327528270" sldId="532"/>
            <ac:spMk id="5" creationId="{A4303486-EF61-46FE-A86F-2E75C9D6CED7}"/>
          </ac:spMkLst>
        </pc:spChg>
        <pc:spChg chg="add mod">
          <ac:chgData name="stephanie voss" userId="6785c3b0d69b5fb9" providerId="LiveId" clId="{F0B230E7-6677-4B12-9C77-64CB32A3DDFD}" dt="2020-02-12T11:18:57.365" v="2917" actId="1076"/>
          <ac:spMkLst>
            <pc:docMk/>
            <pc:sldMk cId="327528270" sldId="532"/>
            <ac:spMk id="6" creationId="{7822EFA2-02CA-474C-9912-CC345A1B397C}"/>
          </ac:spMkLst>
        </pc:spChg>
        <pc:spChg chg="add mod">
          <ac:chgData name="stephanie voss" userId="6785c3b0d69b5fb9" providerId="LiveId" clId="{F0B230E7-6677-4B12-9C77-64CB32A3DDFD}" dt="2020-02-12T11:18:57.365" v="2917" actId="1076"/>
          <ac:spMkLst>
            <pc:docMk/>
            <pc:sldMk cId="327528270" sldId="532"/>
            <ac:spMk id="7" creationId="{B47D7E81-B535-4497-886D-1124C9ED3CC8}"/>
          </ac:spMkLst>
        </pc:spChg>
        <pc:spChg chg="add mod">
          <ac:chgData name="stephanie voss" userId="6785c3b0d69b5fb9" providerId="LiveId" clId="{F0B230E7-6677-4B12-9C77-64CB32A3DDFD}" dt="2020-02-12T10:18:54.852" v="472" actId="114"/>
          <ac:spMkLst>
            <pc:docMk/>
            <pc:sldMk cId="327528270" sldId="532"/>
            <ac:spMk id="8" creationId="{1F1D77ED-DC97-4D27-82A4-A1DB7766B95C}"/>
          </ac:spMkLst>
        </pc:spChg>
      </pc:sldChg>
      <pc:sldChg chg="add del">
        <pc:chgData name="stephanie voss" userId="6785c3b0d69b5fb9" providerId="LiveId" clId="{F0B230E7-6677-4B12-9C77-64CB32A3DDFD}" dt="2020-02-12T10:20:00.071" v="477" actId="47"/>
        <pc:sldMkLst>
          <pc:docMk/>
          <pc:sldMk cId="1287545978" sldId="533"/>
        </pc:sldMkLst>
      </pc:sldChg>
      <pc:sldChg chg="add del">
        <pc:chgData name="stephanie voss" userId="6785c3b0d69b5fb9" providerId="LiveId" clId="{F0B230E7-6677-4B12-9C77-64CB32A3DDFD}" dt="2020-02-12T10:19:11.609" v="474" actId="47"/>
        <pc:sldMkLst>
          <pc:docMk/>
          <pc:sldMk cId="3179350885" sldId="533"/>
        </pc:sldMkLst>
      </pc:sldChg>
      <pc:sldChg chg="modSp add del">
        <pc:chgData name="stephanie voss" userId="6785c3b0d69b5fb9" providerId="LiveId" clId="{F0B230E7-6677-4B12-9C77-64CB32A3DDFD}" dt="2020-02-12T10:25:15.146" v="979" actId="47"/>
        <pc:sldMkLst>
          <pc:docMk/>
          <pc:sldMk cId="1493824801" sldId="534"/>
        </pc:sldMkLst>
        <pc:spChg chg="mod">
          <ac:chgData name="stephanie voss" userId="6785c3b0d69b5fb9" providerId="LiveId" clId="{F0B230E7-6677-4B12-9C77-64CB32A3DDFD}" dt="2020-02-12T10:22:15.117" v="609" actId="20577"/>
          <ac:spMkLst>
            <pc:docMk/>
            <pc:sldMk cId="1493824801" sldId="534"/>
            <ac:spMk id="2" creationId="{94E7092C-CB51-4707-A6BB-1DD3379AF6E9}"/>
          </ac:spMkLst>
        </pc:spChg>
        <pc:spChg chg="mod">
          <ac:chgData name="stephanie voss" userId="6785c3b0d69b5fb9" providerId="LiveId" clId="{F0B230E7-6677-4B12-9C77-64CB32A3DDFD}" dt="2020-02-12T10:20:07.538" v="487" actId="20577"/>
          <ac:spMkLst>
            <pc:docMk/>
            <pc:sldMk cId="1493824801" sldId="534"/>
            <ac:spMk id="3" creationId="{8AEB0162-3C42-4A5F-9D89-8DC29F7B897D}"/>
          </ac:spMkLst>
        </pc:spChg>
        <pc:spChg chg="mod">
          <ac:chgData name="stephanie voss" userId="6785c3b0d69b5fb9" providerId="LiveId" clId="{F0B230E7-6677-4B12-9C77-64CB32A3DDFD}" dt="2020-02-12T10:20:52.588" v="572" actId="20577"/>
          <ac:spMkLst>
            <pc:docMk/>
            <pc:sldMk cId="1493824801" sldId="534"/>
            <ac:spMk id="4" creationId="{339D2D57-6C22-47ED-A179-B8AF9E05C4F2}"/>
          </ac:spMkLst>
        </pc:spChg>
      </pc:sldChg>
      <pc:sldChg chg="modSp add">
        <pc:chgData name="stephanie voss" userId="6785c3b0d69b5fb9" providerId="LiveId" clId="{F0B230E7-6677-4B12-9C77-64CB32A3DDFD}" dt="2020-02-12T10:48:54.236" v="2149" actId="20577"/>
        <pc:sldMkLst>
          <pc:docMk/>
          <pc:sldMk cId="829135592" sldId="535"/>
        </pc:sldMkLst>
        <pc:spChg chg="mod">
          <ac:chgData name="stephanie voss" userId="6785c3b0d69b5fb9" providerId="LiveId" clId="{F0B230E7-6677-4B12-9C77-64CB32A3DDFD}" dt="2020-02-12T10:25:09.680" v="978" actId="14100"/>
          <ac:spMkLst>
            <pc:docMk/>
            <pc:sldMk cId="829135592" sldId="535"/>
            <ac:spMk id="2" creationId="{A033D0A6-F02E-4098-8717-EDD46482145F}"/>
          </ac:spMkLst>
        </pc:spChg>
        <pc:spChg chg="mod">
          <ac:chgData name="stephanie voss" userId="6785c3b0d69b5fb9" providerId="LiveId" clId="{F0B230E7-6677-4B12-9C77-64CB32A3DDFD}" dt="2020-02-12T10:48:54.236" v="2149" actId="20577"/>
          <ac:spMkLst>
            <pc:docMk/>
            <pc:sldMk cId="829135592" sldId="535"/>
            <ac:spMk id="3" creationId="{73E3D43C-FD53-45B9-A727-A2E4886106B7}"/>
          </ac:spMkLst>
        </pc:spChg>
      </pc:sldChg>
      <pc:sldChg chg="modSp add del">
        <pc:chgData name="stephanie voss" userId="6785c3b0d69b5fb9" providerId="LiveId" clId="{F0B230E7-6677-4B12-9C77-64CB32A3DDFD}" dt="2020-02-12T10:49:00.003" v="2150" actId="47"/>
        <pc:sldMkLst>
          <pc:docMk/>
          <pc:sldMk cId="3015490542" sldId="536"/>
        </pc:sldMkLst>
        <pc:spChg chg="mod">
          <ac:chgData name="stephanie voss" userId="6785c3b0d69b5fb9" providerId="LiveId" clId="{F0B230E7-6677-4B12-9C77-64CB32A3DDFD}" dt="2020-02-12T10:31:57.232" v="1568"/>
          <ac:spMkLst>
            <pc:docMk/>
            <pc:sldMk cId="3015490542" sldId="536"/>
            <ac:spMk id="2" creationId="{A033D0A6-F02E-4098-8717-EDD46482145F}"/>
          </ac:spMkLst>
        </pc:spChg>
        <pc:spChg chg="mod">
          <ac:chgData name="stephanie voss" userId="6785c3b0d69b5fb9" providerId="LiveId" clId="{F0B230E7-6677-4B12-9C77-64CB32A3DDFD}" dt="2020-02-12T10:41:52.206" v="1808" actId="20577"/>
          <ac:spMkLst>
            <pc:docMk/>
            <pc:sldMk cId="3015490542" sldId="536"/>
            <ac:spMk id="3" creationId="{73E3D43C-FD53-45B9-A727-A2E4886106B7}"/>
          </ac:spMkLst>
        </pc:spChg>
      </pc:sldChg>
      <pc:sldChg chg="addSp delSp modSp add">
        <pc:chgData name="stephanie voss" userId="6785c3b0d69b5fb9" providerId="LiveId" clId="{F0B230E7-6677-4B12-9C77-64CB32A3DDFD}" dt="2020-02-12T10:52:15.396" v="2272"/>
        <pc:sldMkLst>
          <pc:docMk/>
          <pc:sldMk cId="3102344281" sldId="536"/>
        </pc:sldMkLst>
        <pc:spChg chg="mod">
          <ac:chgData name="stephanie voss" userId="6785c3b0d69b5fb9" providerId="LiveId" clId="{F0B230E7-6677-4B12-9C77-64CB32A3DDFD}" dt="2020-02-12T10:50:27.676" v="2244" actId="20577"/>
          <ac:spMkLst>
            <pc:docMk/>
            <pc:sldMk cId="3102344281" sldId="536"/>
            <ac:spMk id="2" creationId="{8B8EB2F3-7CDA-4A25-B6D9-7FC99BD95BCA}"/>
          </ac:spMkLst>
        </pc:spChg>
        <pc:spChg chg="mod">
          <ac:chgData name="stephanie voss" userId="6785c3b0d69b5fb9" providerId="LiveId" clId="{F0B230E7-6677-4B12-9C77-64CB32A3DDFD}" dt="2020-02-12T10:51:39.024" v="2270" actId="20577"/>
          <ac:spMkLst>
            <pc:docMk/>
            <pc:sldMk cId="3102344281" sldId="536"/>
            <ac:spMk id="3" creationId="{086BDAF2-3C27-4222-ACA6-BDCDC5E47C1A}"/>
          </ac:spMkLst>
        </pc:spChg>
        <pc:spChg chg="add mod">
          <ac:chgData name="stephanie voss" userId="6785c3b0d69b5fb9" providerId="LiveId" clId="{F0B230E7-6677-4B12-9C77-64CB32A3DDFD}" dt="2020-02-12T10:51:06.392" v="2249" actId="1076"/>
          <ac:spMkLst>
            <pc:docMk/>
            <pc:sldMk cId="3102344281" sldId="536"/>
            <ac:spMk id="5" creationId="{0E3CEF17-6B4C-42CC-9EC5-E30C74595AD0}"/>
          </ac:spMkLst>
        </pc:spChg>
        <pc:spChg chg="add del">
          <ac:chgData name="stephanie voss" userId="6785c3b0d69b5fb9" providerId="LiveId" clId="{F0B230E7-6677-4B12-9C77-64CB32A3DDFD}" dt="2020-02-12T10:52:15.396" v="2272"/>
          <ac:spMkLst>
            <pc:docMk/>
            <pc:sldMk cId="3102344281" sldId="536"/>
            <ac:spMk id="6" creationId="{568C9969-C783-4029-AF4C-8B9CCCD4F086}"/>
          </ac:spMkLst>
        </pc:spChg>
      </pc:sldChg>
      <pc:sldChg chg="modSp add del">
        <pc:chgData name="stephanie voss" userId="6785c3b0d69b5fb9" providerId="LiveId" clId="{F0B230E7-6677-4B12-9C77-64CB32A3DDFD}" dt="2020-02-12T10:50:00.901" v="2198" actId="47"/>
        <pc:sldMkLst>
          <pc:docMk/>
          <pc:sldMk cId="3242475288" sldId="536"/>
        </pc:sldMkLst>
        <pc:spChg chg="mod">
          <ac:chgData name="stephanie voss" userId="6785c3b0d69b5fb9" providerId="LiveId" clId="{F0B230E7-6677-4B12-9C77-64CB32A3DDFD}" dt="2020-02-12T10:49:55.902" v="2197" actId="20577"/>
          <ac:spMkLst>
            <pc:docMk/>
            <pc:sldMk cId="3242475288" sldId="536"/>
            <ac:spMk id="2" creationId="{D86C5FB1-BFD6-40E3-956B-CB90D369B4B7}"/>
          </ac:spMkLst>
        </pc:spChg>
      </pc:sldChg>
      <pc:sldChg chg="addSp delSp modSp add">
        <pc:chgData name="stephanie voss" userId="6785c3b0d69b5fb9" providerId="LiveId" clId="{F0B230E7-6677-4B12-9C77-64CB32A3DDFD}" dt="2020-02-12T15:54:15.433" v="2946" actId="478"/>
        <pc:sldMkLst>
          <pc:docMk/>
          <pc:sldMk cId="291724812" sldId="537"/>
        </pc:sldMkLst>
        <pc:spChg chg="mod">
          <ac:chgData name="stephanie voss" userId="6785c3b0d69b5fb9" providerId="LiveId" clId="{F0B230E7-6677-4B12-9C77-64CB32A3DDFD}" dt="2020-02-12T10:52:24" v="2285" actId="20577"/>
          <ac:spMkLst>
            <pc:docMk/>
            <pc:sldMk cId="291724812" sldId="537"/>
            <ac:spMk id="2" creationId="{057C9AD5-D611-43E1-9CE6-D5507F6162C8}"/>
          </ac:spMkLst>
        </pc:spChg>
        <pc:spChg chg="mod">
          <ac:chgData name="stephanie voss" userId="6785c3b0d69b5fb9" providerId="LiveId" clId="{F0B230E7-6677-4B12-9C77-64CB32A3DDFD}" dt="2020-02-12T10:53:31.499" v="2301" actId="20577"/>
          <ac:spMkLst>
            <pc:docMk/>
            <pc:sldMk cId="291724812" sldId="537"/>
            <ac:spMk id="3" creationId="{5E3716AD-A557-489A-9F7F-B0B2C0C320EB}"/>
          </ac:spMkLst>
        </pc:spChg>
        <pc:graphicFrameChg chg="add del modGraphic">
          <ac:chgData name="stephanie voss" userId="6785c3b0d69b5fb9" providerId="LiveId" clId="{F0B230E7-6677-4B12-9C77-64CB32A3DDFD}" dt="2020-02-12T15:54:15.433" v="2946" actId="478"/>
          <ac:graphicFrameMkLst>
            <pc:docMk/>
            <pc:sldMk cId="291724812" sldId="537"/>
            <ac:graphicFrameMk id="6" creationId="{08DB7121-615A-4BC5-8F39-CA061B8313B6}"/>
          </ac:graphicFrameMkLst>
        </pc:graphicFrameChg>
      </pc:sldChg>
      <pc:sldChg chg="addSp delSp modSp add">
        <pc:chgData name="stephanie voss" userId="6785c3b0d69b5fb9" providerId="LiveId" clId="{F0B230E7-6677-4B12-9C77-64CB32A3DDFD}" dt="2020-02-12T10:55:02.688" v="2322" actId="1076"/>
        <pc:sldMkLst>
          <pc:docMk/>
          <pc:sldMk cId="2221933303" sldId="538"/>
        </pc:sldMkLst>
        <pc:spChg chg="mod">
          <ac:chgData name="stephanie voss" userId="6785c3b0d69b5fb9" providerId="LiveId" clId="{F0B230E7-6677-4B12-9C77-64CB32A3DDFD}" dt="2020-02-12T10:54:54.950" v="2320" actId="20577"/>
          <ac:spMkLst>
            <pc:docMk/>
            <pc:sldMk cId="2221933303" sldId="538"/>
            <ac:spMk id="2" creationId="{3202216D-0CBC-4D7B-B250-C7957FDD97E1}"/>
          </ac:spMkLst>
        </pc:spChg>
        <pc:spChg chg="del">
          <ac:chgData name="stephanie voss" userId="6785c3b0d69b5fb9" providerId="LiveId" clId="{F0B230E7-6677-4B12-9C77-64CB32A3DDFD}" dt="2020-02-12T10:53:59.626" v="2303"/>
          <ac:spMkLst>
            <pc:docMk/>
            <pc:sldMk cId="2221933303" sldId="538"/>
            <ac:spMk id="3" creationId="{C9D06D09-2D33-4DB9-9555-290BD26D8355}"/>
          </ac:spMkLst>
        </pc:spChg>
        <pc:spChg chg="add mod">
          <ac:chgData name="stephanie voss" userId="6785c3b0d69b5fb9" providerId="LiveId" clId="{F0B230E7-6677-4B12-9C77-64CB32A3DDFD}" dt="2020-02-12T10:54:46.055" v="2313" actId="113"/>
          <ac:spMkLst>
            <pc:docMk/>
            <pc:sldMk cId="2221933303" sldId="538"/>
            <ac:spMk id="5" creationId="{F9152756-4148-4BC6-AB0B-6D284681E55A}"/>
          </ac:spMkLst>
        </pc:spChg>
        <pc:picChg chg="add mod">
          <ac:chgData name="stephanie voss" userId="6785c3b0d69b5fb9" providerId="LiveId" clId="{F0B230E7-6677-4B12-9C77-64CB32A3DDFD}" dt="2020-02-12T10:55:02.688" v="2322" actId="1076"/>
          <ac:picMkLst>
            <pc:docMk/>
            <pc:sldMk cId="2221933303" sldId="538"/>
            <ac:picMk id="6" creationId="{1DB1A4FB-6DD7-4F1A-BA8C-7702B081C2F1}"/>
          </ac:picMkLst>
        </pc:picChg>
      </pc:sldChg>
      <pc:sldChg chg="addSp modSp add">
        <pc:chgData name="stephanie voss" userId="6785c3b0d69b5fb9" providerId="LiveId" clId="{F0B230E7-6677-4B12-9C77-64CB32A3DDFD}" dt="2020-02-12T10:58:26.873" v="2475" actId="20577"/>
        <pc:sldMkLst>
          <pc:docMk/>
          <pc:sldMk cId="150103058" sldId="539"/>
        </pc:sldMkLst>
        <pc:spChg chg="mod">
          <ac:chgData name="stephanie voss" userId="6785c3b0d69b5fb9" providerId="LiveId" clId="{F0B230E7-6677-4B12-9C77-64CB32A3DDFD}" dt="2020-02-12T10:55:23.958" v="2348" actId="20577"/>
          <ac:spMkLst>
            <pc:docMk/>
            <pc:sldMk cId="150103058" sldId="539"/>
            <ac:spMk id="2" creationId="{992BABE5-2F30-4D43-96BC-BE19DD551E25}"/>
          </ac:spMkLst>
        </pc:spChg>
        <pc:spChg chg="mod">
          <ac:chgData name="stephanie voss" userId="6785c3b0d69b5fb9" providerId="LiveId" clId="{F0B230E7-6677-4B12-9C77-64CB32A3DDFD}" dt="2020-02-12T10:57:43.348" v="2468" actId="1076"/>
          <ac:spMkLst>
            <pc:docMk/>
            <pc:sldMk cId="150103058" sldId="539"/>
            <ac:spMk id="3" creationId="{E53F032F-CC58-4EF6-9884-86C4CD521335}"/>
          </ac:spMkLst>
        </pc:spChg>
        <pc:spChg chg="add mod">
          <ac:chgData name="stephanie voss" userId="6785c3b0d69b5fb9" providerId="LiveId" clId="{F0B230E7-6677-4B12-9C77-64CB32A3DDFD}" dt="2020-02-12T10:58:26.873" v="2475" actId="20577"/>
          <ac:spMkLst>
            <pc:docMk/>
            <pc:sldMk cId="150103058" sldId="539"/>
            <ac:spMk id="5" creationId="{81C499DF-237D-4AD1-B565-005F67B7D12B}"/>
          </ac:spMkLst>
        </pc:spChg>
      </pc:sldChg>
      <pc:sldChg chg="addSp modSp add">
        <pc:chgData name="stephanie voss" userId="6785c3b0d69b5fb9" providerId="LiveId" clId="{F0B230E7-6677-4B12-9C77-64CB32A3DDFD}" dt="2020-02-13T11:34:05.104" v="3052" actId="20577"/>
        <pc:sldMkLst>
          <pc:docMk/>
          <pc:sldMk cId="970393319" sldId="540"/>
        </pc:sldMkLst>
        <pc:spChg chg="mod">
          <ac:chgData name="stephanie voss" userId="6785c3b0d69b5fb9" providerId="LiveId" clId="{F0B230E7-6677-4B12-9C77-64CB32A3DDFD}" dt="2020-02-13T11:34:05.104" v="3052" actId="20577"/>
          <ac:spMkLst>
            <pc:docMk/>
            <pc:sldMk cId="970393319" sldId="540"/>
            <ac:spMk id="2" creationId="{135BEF2C-7565-4426-AB1E-0D8C4F3406D4}"/>
          </ac:spMkLst>
        </pc:spChg>
        <pc:spChg chg="mod">
          <ac:chgData name="stephanie voss" userId="6785c3b0d69b5fb9" providerId="LiveId" clId="{F0B230E7-6677-4B12-9C77-64CB32A3DDFD}" dt="2020-02-12T10:59:03.850" v="2478" actId="20577"/>
          <ac:spMkLst>
            <pc:docMk/>
            <pc:sldMk cId="970393319" sldId="540"/>
            <ac:spMk id="3" creationId="{8C760C13-819C-48E0-B0D9-1F4AC877D3A1}"/>
          </ac:spMkLst>
        </pc:spChg>
        <pc:spChg chg="add mod">
          <ac:chgData name="stephanie voss" userId="6785c3b0d69b5fb9" providerId="LiveId" clId="{F0B230E7-6677-4B12-9C77-64CB32A3DDFD}" dt="2020-02-13T11:34:00.516" v="3050" actId="20577"/>
          <ac:spMkLst>
            <pc:docMk/>
            <pc:sldMk cId="970393319" sldId="540"/>
            <ac:spMk id="5" creationId="{4934AD7B-DF5C-4458-886F-9109B05E9A3B}"/>
          </ac:spMkLst>
        </pc:spChg>
      </pc:sldChg>
      <pc:sldChg chg="add del">
        <pc:chgData name="stephanie voss" userId="6785c3b0d69b5fb9" providerId="LiveId" clId="{F0B230E7-6677-4B12-9C77-64CB32A3DDFD}" dt="2020-02-12T11:00:01.800" v="2495" actId="47"/>
        <pc:sldMkLst>
          <pc:docMk/>
          <pc:sldMk cId="1362204313" sldId="541"/>
        </pc:sldMkLst>
      </pc:sldChg>
      <pc:sldChg chg="modSp add del">
        <pc:chgData name="stephanie voss" userId="6785c3b0d69b5fb9" providerId="LiveId" clId="{F0B230E7-6677-4B12-9C77-64CB32A3DDFD}" dt="2020-02-12T15:57:58.968" v="2954" actId="47"/>
        <pc:sldMkLst>
          <pc:docMk/>
          <pc:sldMk cId="2063060674" sldId="542"/>
        </pc:sldMkLst>
        <pc:spChg chg="mod">
          <ac:chgData name="stephanie voss" userId="6785c3b0d69b5fb9" providerId="LiveId" clId="{F0B230E7-6677-4B12-9C77-64CB32A3DDFD}" dt="2020-02-12T11:00:07.216" v="2506" actId="20577"/>
          <ac:spMkLst>
            <pc:docMk/>
            <pc:sldMk cId="2063060674" sldId="542"/>
            <ac:spMk id="3" creationId="{00000000-0000-0000-0000-000000000000}"/>
          </ac:spMkLst>
        </pc:spChg>
      </pc:sldChg>
      <pc:sldChg chg="add del">
        <pc:chgData name="stephanie voss" userId="6785c3b0d69b5fb9" providerId="LiveId" clId="{F0B230E7-6677-4B12-9C77-64CB32A3DDFD}" dt="2020-02-12T11:00:32.533" v="2508" actId="47"/>
        <pc:sldMkLst>
          <pc:docMk/>
          <pc:sldMk cId="3468473877" sldId="543"/>
        </pc:sldMkLst>
      </pc:sldChg>
      <pc:sldChg chg="addSp delSp modSp add ord">
        <pc:chgData name="stephanie voss" userId="6785c3b0d69b5fb9" providerId="LiveId" clId="{F0B230E7-6677-4B12-9C77-64CB32A3DDFD}" dt="2020-02-12T11:04:16.024" v="2571"/>
        <pc:sldMkLst>
          <pc:docMk/>
          <pc:sldMk cId="3536423626" sldId="543"/>
        </pc:sldMkLst>
        <pc:spChg chg="mod">
          <ac:chgData name="stephanie voss" userId="6785c3b0d69b5fb9" providerId="LiveId" clId="{F0B230E7-6677-4B12-9C77-64CB32A3DDFD}" dt="2020-02-12T11:00:49.590" v="2520" actId="20577"/>
          <ac:spMkLst>
            <pc:docMk/>
            <pc:sldMk cId="3536423626" sldId="543"/>
            <ac:spMk id="2" creationId="{73E25096-C701-42A7-A275-E7759CECDFAB}"/>
          </ac:spMkLst>
        </pc:spChg>
        <pc:spChg chg="del mod">
          <ac:chgData name="stephanie voss" userId="6785c3b0d69b5fb9" providerId="LiveId" clId="{F0B230E7-6677-4B12-9C77-64CB32A3DDFD}" dt="2020-02-12T11:01:31.905" v="2526" actId="478"/>
          <ac:spMkLst>
            <pc:docMk/>
            <pc:sldMk cId="3536423626" sldId="543"/>
            <ac:spMk id="3" creationId="{FE251474-27C7-4D73-AF2F-63536009EA28}"/>
          </ac:spMkLst>
        </pc:spChg>
        <pc:spChg chg="add mod">
          <ac:chgData name="stephanie voss" userId="6785c3b0d69b5fb9" providerId="LiveId" clId="{F0B230E7-6677-4B12-9C77-64CB32A3DDFD}" dt="2020-02-12T11:01:52.239" v="2533" actId="1076"/>
          <ac:spMkLst>
            <pc:docMk/>
            <pc:sldMk cId="3536423626" sldId="543"/>
            <ac:spMk id="5" creationId="{FC49EBB9-BDE1-4E5F-A9EF-414AF1E2F259}"/>
          </ac:spMkLst>
        </pc:spChg>
        <pc:spChg chg="add del mod">
          <ac:chgData name="stephanie voss" userId="6785c3b0d69b5fb9" providerId="LiveId" clId="{F0B230E7-6677-4B12-9C77-64CB32A3DDFD}" dt="2020-02-12T11:01:35.499" v="2527" actId="478"/>
          <ac:spMkLst>
            <pc:docMk/>
            <pc:sldMk cId="3536423626" sldId="543"/>
            <ac:spMk id="7" creationId="{582B6814-E94C-4B7B-B982-72BD84DE1892}"/>
          </ac:spMkLst>
        </pc:spChg>
        <pc:picChg chg="add mod">
          <ac:chgData name="stephanie voss" userId="6785c3b0d69b5fb9" providerId="LiveId" clId="{F0B230E7-6677-4B12-9C77-64CB32A3DDFD}" dt="2020-02-12T11:01:45.891" v="2531" actId="1076"/>
          <ac:picMkLst>
            <pc:docMk/>
            <pc:sldMk cId="3536423626" sldId="543"/>
            <ac:picMk id="8" creationId="{3DBA9327-F097-4499-932C-FBB0782262A0}"/>
          </ac:picMkLst>
        </pc:picChg>
      </pc:sldChg>
      <pc:sldChg chg="addSp delSp modSp add ord">
        <pc:chgData name="stephanie voss" userId="6785c3b0d69b5fb9" providerId="LiveId" clId="{F0B230E7-6677-4B12-9C77-64CB32A3DDFD}" dt="2020-02-12T11:04:07.999" v="2569"/>
        <pc:sldMkLst>
          <pc:docMk/>
          <pc:sldMk cId="62564160" sldId="544"/>
        </pc:sldMkLst>
        <pc:spChg chg="mod">
          <ac:chgData name="stephanie voss" userId="6785c3b0d69b5fb9" providerId="LiveId" clId="{F0B230E7-6677-4B12-9C77-64CB32A3DDFD}" dt="2020-02-12T11:02:22.892" v="2556" actId="20577"/>
          <ac:spMkLst>
            <pc:docMk/>
            <pc:sldMk cId="62564160" sldId="544"/>
            <ac:spMk id="2" creationId="{4E8E1BC6-CE6E-42EF-A985-32EEBA9FA10E}"/>
          </ac:spMkLst>
        </pc:spChg>
        <pc:spChg chg="del">
          <ac:chgData name="stephanie voss" userId="6785c3b0d69b5fb9" providerId="LiveId" clId="{F0B230E7-6677-4B12-9C77-64CB32A3DDFD}" dt="2020-02-12T11:02:10.399" v="2535" actId="478"/>
          <ac:spMkLst>
            <pc:docMk/>
            <pc:sldMk cId="62564160" sldId="544"/>
            <ac:spMk id="3" creationId="{633A84E5-4E86-4FCD-A9B5-41BB6833C32F}"/>
          </ac:spMkLst>
        </pc:spChg>
        <pc:picChg chg="add mod">
          <ac:chgData name="stephanie voss" userId="6785c3b0d69b5fb9" providerId="LiveId" clId="{F0B230E7-6677-4B12-9C77-64CB32A3DDFD}" dt="2020-02-12T11:03:52.566" v="2567" actId="14100"/>
          <ac:picMkLst>
            <pc:docMk/>
            <pc:sldMk cId="62564160" sldId="544"/>
            <ac:picMk id="5" creationId="{46A9A27F-BA5B-4D35-9FB1-661A26FE482C}"/>
          </ac:picMkLst>
        </pc:picChg>
      </pc:sldChg>
      <pc:sldChg chg="addSp modSp add del">
        <pc:chgData name="stephanie voss" userId="6785c3b0d69b5fb9" providerId="LiveId" clId="{F0B230E7-6677-4B12-9C77-64CB32A3DDFD}" dt="2020-02-12T11:06:14.598" v="2626" actId="47"/>
        <pc:sldMkLst>
          <pc:docMk/>
          <pc:sldMk cId="2249901903" sldId="545"/>
        </pc:sldMkLst>
        <pc:picChg chg="add mod">
          <ac:chgData name="stephanie voss" userId="6785c3b0d69b5fb9" providerId="LiveId" clId="{F0B230E7-6677-4B12-9C77-64CB32A3DDFD}" dt="2020-02-12T11:02:58.469" v="2559" actId="1076"/>
          <ac:picMkLst>
            <pc:docMk/>
            <pc:sldMk cId="2249901903" sldId="545"/>
            <ac:picMk id="5" creationId="{2FC11BF5-C723-4C2D-996A-200367770FFF}"/>
          </ac:picMkLst>
        </pc:picChg>
      </pc:sldChg>
      <pc:sldChg chg="addSp delSp modSp add modAnim">
        <pc:chgData name="stephanie voss" userId="6785c3b0d69b5fb9" providerId="LiveId" clId="{F0B230E7-6677-4B12-9C77-64CB32A3DDFD}" dt="2020-02-13T11:35:15.517" v="3068" actId="20577"/>
        <pc:sldMkLst>
          <pc:docMk/>
          <pc:sldMk cId="2745130446" sldId="546"/>
        </pc:sldMkLst>
        <pc:spChg chg="mod">
          <ac:chgData name="stephanie voss" userId="6785c3b0d69b5fb9" providerId="LiveId" clId="{F0B230E7-6677-4B12-9C77-64CB32A3DDFD}" dt="2020-02-12T11:05:17.894" v="2592" actId="20577"/>
          <ac:spMkLst>
            <pc:docMk/>
            <pc:sldMk cId="2745130446" sldId="546"/>
            <ac:spMk id="2" creationId="{E0F99D7A-2A54-49FD-9E71-05115926DA85}"/>
          </ac:spMkLst>
        </pc:spChg>
        <pc:spChg chg="del">
          <ac:chgData name="stephanie voss" userId="6785c3b0d69b5fb9" providerId="LiveId" clId="{F0B230E7-6677-4B12-9C77-64CB32A3DDFD}" dt="2020-02-12T11:03:20.004" v="2561" actId="478"/>
          <ac:spMkLst>
            <pc:docMk/>
            <pc:sldMk cId="2745130446" sldId="546"/>
            <ac:spMk id="3" creationId="{DAF23DEA-BD9C-4F0A-9118-DB13D09F870A}"/>
          </ac:spMkLst>
        </pc:spChg>
        <pc:spChg chg="add mod">
          <ac:chgData name="stephanie voss" userId="6785c3b0d69b5fb9" providerId="LiveId" clId="{F0B230E7-6677-4B12-9C77-64CB32A3DDFD}" dt="2020-02-12T11:05:06.621" v="2574" actId="115"/>
          <ac:spMkLst>
            <pc:docMk/>
            <pc:sldMk cId="2745130446" sldId="546"/>
            <ac:spMk id="5" creationId="{BF460926-9D86-4B10-80CC-6BE3A9CDEA8E}"/>
          </ac:spMkLst>
        </pc:spChg>
        <pc:spChg chg="add mod">
          <ac:chgData name="stephanie voss" userId="6785c3b0d69b5fb9" providerId="LiveId" clId="{F0B230E7-6677-4B12-9C77-64CB32A3DDFD}" dt="2020-02-12T11:03:31.677" v="2564" actId="14100"/>
          <ac:spMkLst>
            <pc:docMk/>
            <pc:sldMk cId="2745130446" sldId="546"/>
            <ac:spMk id="6" creationId="{8B23CA85-2404-42B4-B350-EEBDA2537B7D}"/>
          </ac:spMkLst>
        </pc:spChg>
        <pc:spChg chg="add mod">
          <ac:chgData name="stephanie voss" userId="6785c3b0d69b5fb9" providerId="LiveId" clId="{F0B230E7-6677-4B12-9C77-64CB32A3DDFD}" dt="2020-02-12T11:03:31.677" v="2564" actId="14100"/>
          <ac:spMkLst>
            <pc:docMk/>
            <pc:sldMk cId="2745130446" sldId="546"/>
            <ac:spMk id="7" creationId="{699C79D8-15DE-4A82-ADAA-15840D61C53D}"/>
          </ac:spMkLst>
        </pc:spChg>
        <pc:spChg chg="add mod">
          <ac:chgData name="stephanie voss" userId="6785c3b0d69b5fb9" providerId="LiveId" clId="{F0B230E7-6677-4B12-9C77-64CB32A3DDFD}" dt="2020-02-12T11:03:31.677" v="2564" actId="14100"/>
          <ac:spMkLst>
            <pc:docMk/>
            <pc:sldMk cId="2745130446" sldId="546"/>
            <ac:spMk id="8" creationId="{B4E1EED4-C751-4CFA-AE1E-2A7CD37BAAC7}"/>
          </ac:spMkLst>
        </pc:spChg>
        <pc:spChg chg="add mod">
          <ac:chgData name="stephanie voss" userId="6785c3b0d69b5fb9" providerId="LiveId" clId="{F0B230E7-6677-4B12-9C77-64CB32A3DDFD}" dt="2020-02-13T11:35:15.517" v="3068" actId="20577"/>
          <ac:spMkLst>
            <pc:docMk/>
            <pc:sldMk cId="2745130446" sldId="546"/>
            <ac:spMk id="9" creationId="{C23B8E5A-F1F1-491F-AF6E-9F0CE53E0EE7}"/>
          </ac:spMkLst>
        </pc:spChg>
        <pc:picChg chg="add mod">
          <ac:chgData name="stephanie voss" userId="6785c3b0d69b5fb9" providerId="LiveId" clId="{F0B230E7-6677-4B12-9C77-64CB32A3DDFD}" dt="2020-02-12T11:04:34.779" v="2573" actId="1076"/>
          <ac:picMkLst>
            <pc:docMk/>
            <pc:sldMk cId="2745130446" sldId="546"/>
            <ac:picMk id="10" creationId="{50544A0D-8BC9-47EF-8C0E-79B0A7D637A3}"/>
          </ac:picMkLst>
        </pc:picChg>
      </pc:sldChg>
      <pc:sldChg chg="addSp modSp add">
        <pc:chgData name="stephanie voss" userId="6785c3b0d69b5fb9" providerId="LiveId" clId="{F0B230E7-6677-4B12-9C77-64CB32A3DDFD}" dt="2020-02-12T11:06:12.478" v="2625" actId="20577"/>
        <pc:sldMkLst>
          <pc:docMk/>
          <pc:sldMk cId="4088624748" sldId="547"/>
        </pc:sldMkLst>
        <pc:spChg chg="mod">
          <ac:chgData name="stephanie voss" userId="6785c3b0d69b5fb9" providerId="LiveId" clId="{F0B230E7-6677-4B12-9C77-64CB32A3DDFD}" dt="2020-02-12T11:06:12.478" v="2625" actId="20577"/>
          <ac:spMkLst>
            <pc:docMk/>
            <pc:sldMk cId="4088624748" sldId="547"/>
            <ac:spMk id="2" creationId="{F467A9A7-232B-40B5-87BA-1629043B0ECA}"/>
          </ac:spMkLst>
        </pc:spChg>
        <pc:spChg chg="mod">
          <ac:chgData name="stephanie voss" userId="6785c3b0d69b5fb9" providerId="LiveId" clId="{F0B230E7-6677-4B12-9C77-64CB32A3DDFD}" dt="2020-02-12T11:05:53.733" v="2596" actId="1076"/>
          <ac:spMkLst>
            <pc:docMk/>
            <pc:sldMk cId="4088624748" sldId="547"/>
            <ac:spMk id="3" creationId="{FFDFB097-EA8A-432C-8D3E-7FFEB945C0F3}"/>
          </ac:spMkLst>
        </pc:spChg>
        <pc:spChg chg="add mod">
          <ac:chgData name="stephanie voss" userId="6785c3b0d69b5fb9" providerId="LiveId" clId="{F0B230E7-6677-4B12-9C77-64CB32A3DDFD}" dt="2020-02-12T11:06:04.627" v="2605" actId="20577"/>
          <ac:spMkLst>
            <pc:docMk/>
            <pc:sldMk cId="4088624748" sldId="547"/>
            <ac:spMk id="5" creationId="{F7E8E3D4-E052-4AC8-948B-16353673246A}"/>
          </ac:spMkLst>
        </pc:spChg>
      </pc:sldChg>
      <pc:sldChg chg="modSp add">
        <pc:chgData name="stephanie voss" userId="6785c3b0d69b5fb9" providerId="LiveId" clId="{F0B230E7-6677-4B12-9C77-64CB32A3DDFD}" dt="2020-02-12T11:06:34.360" v="2628" actId="207"/>
        <pc:sldMkLst>
          <pc:docMk/>
          <pc:sldMk cId="1460837213" sldId="548"/>
        </pc:sldMkLst>
        <pc:spChg chg="mod">
          <ac:chgData name="stephanie voss" userId="6785c3b0d69b5fb9" providerId="LiveId" clId="{F0B230E7-6677-4B12-9C77-64CB32A3DDFD}" dt="2020-02-12T11:06:34.360" v="2628" actId="207"/>
          <ac:spMkLst>
            <pc:docMk/>
            <pc:sldMk cId="1460837213" sldId="548"/>
            <ac:spMk id="3" creationId="{FFDFB097-EA8A-432C-8D3E-7FFEB945C0F3}"/>
          </ac:spMkLst>
        </pc:spChg>
      </pc:sldChg>
      <pc:sldChg chg="add del">
        <pc:chgData name="stephanie voss" userId="6785c3b0d69b5fb9" providerId="LiveId" clId="{F0B230E7-6677-4B12-9C77-64CB32A3DDFD}" dt="2020-02-12T11:06:38.269" v="2630" actId="47"/>
        <pc:sldMkLst>
          <pc:docMk/>
          <pc:sldMk cId="199197882" sldId="549"/>
        </pc:sldMkLst>
      </pc:sldChg>
      <pc:sldChg chg="addSp delSp modSp add modAnim">
        <pc:chgData name="stephanie voss" userId="6785c3b0d69b5fb9" providerId="LiveId" clId="{F0B230E7-6677-4B12-9C77-64CB32A3DDFD}" dt="2020-02-12T11:07:59.694" v="2666" actId="113"/>
        <pc:sldMkLst>
          <pc:docMk/>
          <pc:sldMk cId="1019457517" sldId="549"/>
        </pc:sldMkLst>
        <pc:spChg chg="mod">
          <ac:chgData name="stephanie voss" userId="6785c3b0d69b5fb9" providerId="LiveId" clId="{F0B230E7-6677-4B12-9C77-64CB32A3DDFD}" dt="2020-02-12T11:07:18.856" v="2659" actId="20577"/>
          <ac:spMkLst>
            <pc:docMk/>
            <pc:sldMk cId="1019457517" sldId="549"/>
            <ac:spMk id="2" creationId="{54E1B11B-53BC-435B-BA51-5C34C0D359C4}"/>
          </ac:spMkLst>
        </pc:spChg>
        <pc:spChg chg="del">
          <ac:chgData name="stephanie voss" userId="6785c3b0d69b5fb9" providerId="LiveId" clId="{F0B230E7-6677-4B12-9C77-64CB32A3DDFD}" dt="2020-02-12T11:07:20.640" v="2660"/>
          <ac:spMkLst>
            <pc:docMk/>
            <pc:sldMk cId="1019457517" sldId="549"/>
            <ac:spMk id="3" creationId="{8DD1F123-5253-43DB-B9AE-180D7FDF43B8}"/>
          </ac:spMkLst>
        </pc:spChg>
        <pc:spChg chg="add">
          <ac:chgData name="stephanie voss" userId="6785c3b0d69b5fb9" providerId="LiveId" clId="{F0B230E7-6677-4B12-9C77-64CB32A3DDFD}" dt="2020-02-12T11:07:20.640" v="2660"/>
          <ac:spMkLst>
            <pc:docMk/>
            <pc:sldMk cId="1019457517" sldId="549"/>
            <ac:spMk id="5" creationId="{8CC921FD-2655-4E7C-8EC3-9CF76CBD7BC6}"/>
          </ac:spMkLst>
        </pc:spChg>
        <pc:spChg chg="add mod">
          <ac:chgData name="stephanie voss" userId="6785c3b0d69b5fb9" providerId="LiveId" clId="{F0B230E7-6677-4B12-9C77-64CB32A3DDFD}" dt="2020-02-12T11:07:59.694" v="2666" actId="113"/>
          <ac:spMkLst>
            <pc:docMk/>
            <pc:sldMk cId="1019457517" sldId="549"/>
            <ac:spMk id="7" creationId="{04CCC866-B351-4324-9023-04F1B4540B21}"/>
          </ac:spMkLst>
        </pc:spChg>
        <pc:spChg chg="add mod">
          <ac:chgData name="stephanie voss" userId="6785c3b0d69b5fb9" providerId="LiveId" clId="{F0B230E7-6677-4B12-9C77-64CB32A3DDFD}" dt="2020-02-12T11:07:50.788" v="2665" actId="14100"/>
          <ac:spMkLst>
            <pc:docMk/>
            <pc:sldMk cId="1019457517" sldId="549"/>
            <ac:spMk id="8" creationId="{2F6DA2EF-3D98-48F7-90C9-951CF7DD5B01}"/>
          </ac:spMkLst>
        </pc:spChg>
        <pc:picChg chg="add mod">
          <ac:chgData name="stephanie voss" userId="6785c3b0d69b5fb9" providerId="LiveId" clId="{F0B230E7-6677-4B12-9C77-64CB32A3DDFD}" dt="2020-02-12T11:07:36.094" v="2662" actId="1076"/>
          <ac:picMkLst>
            <pc:docMk/>
            <pc:sldMk cId="1019457517" sldId="549"/>
            <ac:picMk id="6" creationId="{1F353E0D-83F7-4CD7-9BEC-52286FC89E1D}"/>
          </ac:picMkLst>
        </pc:picChg>
      </pc:sldChg>
      <pc:sldChg chg="addSp delSp modSp add">
        <pc:chgData name="stephanie voss" userId="6785c3b0d69b5fb9" providerId="LiveId" clId="{F0B230E7-6677-4B12-9C77-64CB32A3DDFD}" dt="2020-02-12T11:12:51.166" v="2781" actId="14100"/>
        <pc:sldMkLst>
          <pc:docMk/>
          <pc:sldMk cId="2040627883" sldId="550"/>
        </pc:sldMkLst>
        <pc:spChg chg="mod">
          <ac:chgData name="stephanie voss" userId="6785c3b0d69b5fb9" providerId="LiveId" clId="{F0B230E7-6677-4B12-9C77-64CB32A3DDFD}" dt="2020-02-12T11:12:38.149" v="2778"/>
          <ac:spMkLst>
            <pc:docMk/>
            <pc:sldMk cId="2040627883" sldId="550"/>
            <ac:spMk id="2" creationId="{39331E68-CDAE-481A-96A2-5D2909D8210C}"/>
          </ac:spMkLst>
        </pc:spChg>
        <pc:spChg chg="del">
          <ac:chgData name="stephanie voss" userId="6785c3b0d69b5fb9" providerId="LiveId" clId="{F0B230E7-6677-4B12-9C77-64CB32A3DDFD}" dt="2020-02-12T11:08:51.163" v="2697" actId="478"/>
          <ac:spMkLst>
            <pc:docMk/>
            <pc:sldMk cId="2040627883" sldId="550"/>
            <ac:spMk id="3" creationId="{5E49CF1C-1832-44C4-8BB3-0EBFC18BBB63}"/>
          </ac:spMkLst>
        </pc:spChg>
        <pc:picChg chg="add mod">
          <ac:chgData name="stephanie voss" userId="6785c3b0d69b5fb9" providerId="LiveId" clId="{F0B230E7-6677-4B12-9C77-64CB32A3DDFD}" dt="2020-02-12T11:12:51.166" v="2781" actId="14100"/>
          <ac:picMkLst>
            <pc:docMk/>
            <pc:sldMk cId="2040627883" sldId="550"/>
            <ac:picMk id="5" creationId="{BEF8465D-E7BE-4D50-9264-948645D5EA82}"/>
          </ac:picMkLst>
        </pc:picChg>
      </pc:sldChg>
      <pc:sldChg chg="addSp modSp add">
        <pc:chgData name="stephanie voss" userId="6785c3b0d69b5fb9" providerId="LiveId" clId="{F0B230E7-6677-4B12-9C77-64CB32A3DDFD}" dt="2020-02-12T11:13:15.721" v="2786" actId="1076"/>
        <pc:sldMkLst>
          <pc:docMk/>
          <pc:sldMk cId="1681414134" sldId="551"/>
        </pc:sldMkLst>
        <pc:spChg chg="mod">
          <ac:chgData name="stephanie voss" userId="6785c3b0d69b5fb9" providerId="LiveId" clId="{F0B230E7-6677-4B12-9C77-64CB32A3DDFD}" dt="2020-02-12T11:12:54.733" v="2782"/>
          <ac:spMkLst>
            <pc:docMk/>
            <pc:sldMk cId="1681414134" sldId="551"/>
            <ac:spMk id="2" creationId="{D000587C-CA4A-42AF-931C-E734E52374ED}"/>
          </ac:spMkLst>
        </pc:spChg>
        <pc:spChg chg="mod">
          <ac:chgData name="stephanie voss" userId="6785c3b0d69b5fb9" providerId="LiveId" clId="{F0B230E7-6677-4B12-9C77-64CB32A3DDFD}" dt="2020-02-12T11:13:13.117" v="2785" actId="1076"/>
          <ac:spMkLst>
            <pc:docMk/>
            <pc:sldMk cId="1681414134" sldId="551"/>
            <ac:spMk id="3" creationId="{65E55DF3-87AE-43AA-A75E-42456BA75328}"/>
          </ac:spMkLst>
        </pc:spChg>
        <pc:spChg chg="add mod">
          <ac:chgData name="stephanie voss" userId="6785c3b0d69b5fb9" providerId="LiveId" clId="{F0B230E7-6677-4B12-9C77-64CB32A3DDFD}" dt="2020-02-12T11:13:09.940" v="2784" actId="1076"/>
          <ac:spMkLst>
            <pc:docMk/>
            <pc:sldMk cId="1681414134" sldId="551"/>
            <ac:spMk id="5" creationId="{D7C31CDC-890E-4EE0-9F74-0CA2452ED849}"/>
          </ac:spMkLst>
        </pc:spChg>
        <pc:spChg chg="add mod">
          <ac:chgData name="stephanie voss" userId="6785c3b0d69b5fb9" providerId="LiveId" clId="{F0B230E7-6677-4B12-9C77-64CB32A3DDFD}" dt="2020-02-12T11:13:15.721" v="2786" actId="1076"/>
          <ac:spMkLst>
            <pc:docMk/>
            <pc:sldMk cId="1681414134" sldId="551"/>
            <ac:spMk id="7" creationId="{C0C5AEDB-5FF1-4DCF-A77E-809981DD6FA7}"/>
          </ac:spMkLst>
        </pc:spChg>
        <pc:picChg chg="add mod">
          <ac:chgData name="stephanie voss" userId="6785c3b0d69b5fb9" providerId="LiveId" clId="{F0B230E7-6677-4B12-9C77-64CB32A3DDFD}" dt="2020-02-12T11:11:51.903" v="2763" actId="1076"/>
          <ac:picMkLst>
            <pc:docMk/>
            <pc:sldMk cId="1681414134" sldId="551"/>
            <ac:picMk id="6" creationId="{749EAF16-1E8D-4A91-9E31-371C0D216D2C}"/>
          </ac:picMkLst>
        </pc:picChg>
      </pc:sldChg>
      <pc:sldChg chg="add del">
        <pc:chgData name="stephanie voss" userId="6785c3b0d69b5fb9" providerId="LiveId" clId="{F0B230E7-6677-4B12-9C77-64CB32A3DDFD}" dt="2020-02-12T11:10:06.535" v="2703"/>
        <pc:sldMkLst>
          <pc:docMk/>
          <pc:sldMk cId="3463001362" sldId="551"/>
        </pc:sldMkLst>
      </pc:sldChg>
      <pc:sldChg chg="modSp add">
        <pc:chgData name="stephanie voss" userId="6785c3b0d69b5fb9" providerId="LiveId" clId="{F0B230E7-6677-4B12-9C77-64CB32A3DDFD}" dt="2020-02-12T15:58:23.427" v="2968" actId="20577"/>
        <pc:sldMkLst>
          <pc:docMk/>
          <pc:sldMk cId="3686744935" sldId="552"/>
        </pc:sldMkLst>
        <pc:spChg chg="mod">
          <ac:chgData name="stephanie voss" userId="6785c3b0d69b5fb9" providerId="LiveId" clId="{F0B230E7-6677-4B12-9C77-64CB32A3DDFD}" dt="2020-02-12T15:58:23.427" v="2968" actId="20577"/>
          <ac:spMkLst>
            <pc:docMk/>
            <pc:sldMk cId="3686744935" sldId="552"/>
            <ac:spMk id="2" creationId="{826E6807-349F-4521-93E7-C03EC2ECB281}"/>
          </ac:spMkLst>
        </pc:spChg>
        <pc:spChg chg="mod">
          <ac:chgData name="stephanie voss" userId="6785c3b0d69b5fb9" providerId="LiveId" clId="{F0B230E7-6677-4B12-9C77-64CB32A3DDFD}" dt="2020-02-12T11:15:34.176" v="2834" actId="20577"/>
          <ac:spMkLst>
            <pc:docMk/>
            <pc:sldMk cId="3686744935" sldId="552"/>
            <ac:spMk id="3" creationId="{9EF49E7E-F8A6-4BE4-8880-63CA6AA41707}"/>
          </ac:spMkLst>
        </pc:spChg>
      </pc:sldChg>
      <pc:sldChg chg="modSp add">
        <pc:chgData name="stephanie voss" userId="6785c3b0d69b5fb9" providerId="LiveId" clId="{F0B230E7-6677-4B12-9C77-64CB32A3DDFD}" dt="2020-02-12T11:14:06.037" v="2791" actId="207"/>
        <pc:sldMkLst>
          <pc:docMk/>
          <pc:sldMk cId="1482256378" sldId="553"/>
        </pc:sldMkLst>
        <pc:spChg chg="mod">
          <ac:chgData name="stephanie voss" userId="6785c3b0d69b5fb9" providerId="LiveId" clId="{F0B230E7-6677-4B12-9C77-64CB32A3DDFD}" dt="2020-02-12T11:14:06.037" v="2791" actId="207"/>
          <ac:spMkLst>
            <pc:docMk/>
            <pc:sldMk cId="1482256378" sldId="553"/>
            <ac:spMk id="5" creationId="{D7C31CDC-890E-4EE0-9F74-0CA2452ED849}"/>
          </ac:spMkLst>
        </pc:spChg>
      </pc:sldChg>
      <pc:sldChg chg="addSp delSp modSp add">
        <pc:chgData name="stephanie voss" userId="6785c3b0d69b5fb9" providerId="LiveId" clId="{F0B230E7-6677-4B12-9C77-64CB32A3DDFD}" dt="2020-02-12T15:55:47.360" v="2948" actId="478"/>
        <pc:sldMkLst>
          <pc:docMk/>
          <pc:sldMk cId="3009431443" sldId="554"/>
        </pc:sldMkLst>
        <pc:spChg chg="del mod">
          <ac:chgData name="stephanie voss" userId="6785c3b0d69b5fb9" providerId="LiveId" clId="{F0B230E7-6677-4B12-9C77-64CB32A3DDFD}" dt="2020-02-12T15:55:44.727" v="2947" actId="478"/>
          <ac:spMkLst>
            <pc:docMk/>
            <pc:sldMk cId="3009431443" sldId="554"/>
            <ac:spMk id="2" creationId="{82C259ED-5A1A-44B3-894D-B1D9CF58F339}"/>
          </ac:spMkLst>
        </pc:spChg>
        <pc:spChg chg="del">
          <ac:chgData name="stephanie voss" userId="6785c3b0d69b5fb9" providerId="LiveId" clId="{F0B230E7-6677-4B12-9C77-64CB32A3DDFD}" dt="2020-02-12T11:17:19.920" v="2845"/>
          <ac:spMkLst>
            <pc:docMk/>
            <pc:sldMk cId="3009431443" sldId="554"/>
            <ac:spMk id="3" creationId="{CC6A5216-36F9-4040-8690-12450B7B6091}"/>
          </ac:spMkLst>
        </pc:spChg>
        <pc:spChg chg="add">
          <ac:chgData name="stephanie voss" userId="6785c3b0d69b5fb9" providerId="LiveId" clId="{F0B230E7-6677-4B12-9C77-64CB32A3DDFD}" dt="2020-02-12T11:17:19.920" v="2845"/>
          <ac:spMkLst>
            <pc:docMk/>
            <pc:sldMk cId="3009431443" sldId="554"/>
            <ac:spMk id="4" creationId="{8AA44395-1637-40E1-8320-A0FF61A6E9B5}"/>
          </ac:spMkLst>
        </pc:spChg>
        <pc:spChg chg="add del mod">
          <ac:chgData name="stephanie voss" userId="6785c3b0d69b5fb9" providerId="LiveId" clId="{F0B230E7-6677-4B12-9C77-64CB32A3DDFD}" dt="2020-02-12T15:55:47.360" v="2948" actId="478"/>
          <ac:spMkLst>
            <pc:docMk/>
            <pc:sldMk cId="3009431443" sldId="554"/>
            <ac:spMk id="5" creationId="{0DEDEC83-713B-496A-9727-795D2E7A76D9}"/>
          </ac:spMkLst>
        </pc:spChg>
      </pc:sldChg>
      <pc:sldChg chg="modSp add">
        <pc:chgData name="stephanie voss" userId="6785c3b0d69b5fb9" providerId="LiveId" clId="{F0B230E7-6677-4B12-9C77-64CB32A3DDFD}" dt="2020-02-12T11:17:52.579" v="2865" actId="20577"/>
        <pc:sldMkLst>
          <pc:docMk/>
          <pc:sldMk cId="1567598748" sldId="555"/>
        </pc:sldMkLst>
        <pc:spChg chg="mod">
          <ac:chgData name="stephanie voss" userId="6785c3b0d69b5fb9" providerId="LiveId" clId="{F0B230E7-6677-4B12-9C77-64CB32A3DDFD}" dt="2020-02-12T11:17:52.579" v="2865" actId="20577"/>
          <ac:spMkLst>
            <pc:docMk/>
            <pc:sldMk cId="1567598748" sldId="555"/>
            <ac:spMk id="2" creationId="{2675CBFB-6946-4071-96C0-EB1235B5CE6E}"/>
          </ac:spMkLst>
        </pc:spChg>
      </pc:sldChg>
      <pc:sldChg chg="addSp delSp modSp add">
        <pc:chgData name="stephanie voss" userId="6785c3b0d69b5fb9" providerId="LiveId" clId="{F0B230E7-6677-4B12-9C77-64CB32A3DDFD}" dt="2020-02-12T11:19:26.866" v="2927" actId="1076"/>
        <pc:sldMkLst>
          <pc:docMk/>
          <pc:sldMk cId="2151490128" sldId="556"/>
        </pc:sldMkLst>
        <pc:spChg chg="mod">
          <ac:chgData name="stephanie voss" userId="6785c3b0d69b5fb9" providerId="LiveId" clId="{F0B230E7-6677-4B12-9C77-64CB32A3DDFD}" dt="2020-02-12T11:18:53.962" v="2916" actId="20577"/>
          <ac:spMkLst>
            <pc:docMk/>
            <pc:sldMk cId="2151490128" sldId="556"/>
            <ac:spMk id="2" creationId="{4E0C4AE8-BB1A-4180-83D8-7FD5F6434B3E}"/>
          </ac:spMkLst>
        </pc:spChg>
        <pc:spChg chg="del">
          <ac:chgData name="stephanie voss" userId="6785c3b0d69b5fb9" providerId="LiveId" clId="{F0B230E7-6677-4B12-9C77-64CB32A3DDFD}" dt="2020-02-12T11:19:01.787" v="2918" actId="478"/>
          <ac:spMkLst>
            <pc:docMk/>
            <pc:sldMk cId="2151490128" sldId="556"/>
            <ac:spMk id="3" creationId="{7B684752-81B0-4094-BD60-549FF5910E31}"/>
          </ac:spMkLst>
        </pc:spChg>
        <pc:spChg chg="add mod">
          <ac:chgData name="stephanie voss" userId="6785c3b0d69b5fb9" providerId="LiveId" clId="{F0B230E7-6677-4B12-9C77-64CB32A3DDFD}" dt="2020-02-12T11:19:21.681" v="2925" actId="1076"/>
          <ac:spMkLst>
            <pc:docMk/>
            <pc:sldMk cId="2151490128" sldId="556"/>
            <ac:spMk id="5" creationId="{A4CD4A40-6877-4208-B6FA-2C631C52CDF0}"/>
          </ac:spMkLst>
        </pc:spChg>
        <pc:spChg chg="add mod">
          <ac:chgData name="stephanie voss" userId="6785c3b0d69b5fb9" providerId="LiveId" clId="{F0B230E7-6677-4B12-9C77-64CB32A3DDFD}" dt="2020-02-12T11:19:24.004" v="2926" actId="1076"/>
          <ac:spMkLst>
            <pc:docMk/>
            <pc:sldMk cId="2151490128" sldId="556"/>
            <ac:spMk id="6" creationId="{C7F02C4E-C147-4226-9542-AB80894CC4D4}"/>
          </ac:spMkLst>
        </pc:spChg>
        <pc:spChg chg="add mod">
          <ac:chgData name="stephanie voss" userId="6785c3b0d69b5fb9" providerId="LiveId" clId="{F0B230E7-6677-4B12-9C77-64CB32A3DDFD}" dt="2020-02-12T11:19:26.866" v="2927" actId="1076"/>
          <ac:spMkLst>
            <pc:docMk/>
            <pc:sldMk cId="2151490128" sldId="556"/>
            <ac:spMk id="7" creationId="{ADE3E4BC-E9D9-4454-8E16-3B32C4347060}"/>
          </ac:spMkLst>
        </pc:spChg>
        <pc:spChg chg="add mod">
          <ac:chgData name="stephanie voss" userId="6785c3b0d69b5fb9" providerId="LiveId" clId="{F0B230E7-6677-4B12-9C77-64CB32A3DDFD}" dt="2020-02-12T11:19:17.383" v="2924" actId="1076"/>
          <ac:spMkLst>
            <pc:docMk/>
            <pc:sldMk cId="2151490128" sldId="556"/>
            <ac:spMk id="8" creationId="{A53C5CA3-2715-4BCB-AB18-05E625395217}"/>
          </ac:spMkLst>
        </pc:spChg>
      </pc:sldChg>
      <pc:sldChg chg="addSp delSp modSp add del">
        <pc:chgData name="stephanie voss" userId="6785c3b0d69b5fb9" providerId="LiveId" clId="{F0B230E7-6677-4B12-9C77-64CB32A3DDFD}" dt="2020-02-12T11:18:32.432" v="2893" actId="47"/>
        <pc:sldMkLst>
          <pc:docMk/>
          <pc:sldMk cId="3495504619" sldId="556"/>
        </pc:sldMkLst>
        <pc:spChg chg="mod">
          <ac:chgData name="stephanie voss" userId="6785c3b0d69b5fb9" providerId="LiveId" clId="{F0B230E7-6677-4B12-9C77-64CB32A3DDFD}" dt="2020-02-12T11:18:06.221" v="2886" actId="20577"/>
          <ac:spMkLst>
            <pc:docMk/>
            <pc:sldMk cId="3495504619" sldId="556"/>
            <ac:spMk id="2" creationId="{4EAE4DFF-6752-4E7E-B587-31661E221E08}"/>
          </ac:spMkLst>
        </pc:spChg>
        <pc:spChg chg="del">
          <ac:chgData name="stephanie voss" userId="6785c3b0d69b5fb9" providerId="LiveId" clId="{F0B230E7-6677-4B12-9C77-64CB32A3DDFD}" dt="2020-02-12T11:18:13.738" v="2887" actId="478"/>
          <ac:spMkLst>
            <pc:docMk/>
            <pc:sldMk cId="3495504619" sldId="556"/>
            <ac:spMk id="3" creationId="{16D0D2D5-2B70-48BC-BE24-8678BCBF9B59}"/>
          </ac:spMkLst>
        </pc:spChg>
        <pc:spChg chg="add mod">
          <ac:chgData name="stephanie voss" userId="6785c3b0d69b5fb9" providerId="LiveId" clId="{F0B230E7-6677-4B12-9C77-64CB32A3DDFD}" dt="2020-02-12T11:18:22.673" v="2891" actId="1076"/>
          <ac:spMkLst>
            <pc:docMk/>
            <pc:sldMk cId="3495504619" sldId="556"/>
            <ac:spMk id="5" creationId="{5A1D98AA-2127-45EA-9CD3-1649E2580F89}"/>
          </ac:spMkLst>
        </pc:spChg>
        <pc:spChg chg="add mod">
          <ac:chgData name="stephanie voss" userId="6785c3b0d69b5fb9" providerId="LiveId" clId="{F0B230E7-6677-4B12-9C77-64CB32A3DDFD}" dt="2020-02-12T11:18:18.437" v="2890" actId="1076"/>
          <ac:spMkLst>
            <pc:docMk/>
            <pc:sldMk cId="3495504619" sldId="556"/>
            <ac:spMk id="6" creationId="{3E8DDCA3-A4D1-4B1D-B4BE-655248842AAC}"/>
          </ac:spMkLst>
        </pc:spChg>
        <pc:spChg chg="add mod">
          <ac:chgData name="stephanie voss" userId="6785c3b0d69b5fb9" providerId="LiveId" clId="{F0B230E7-6677-4B12-9C77-64CB32A3DDFD}" dt="2020-02-12T11:18:28.183" v="2892" actId="1076"/>
          <ac:spMkLst>
            <pc:docMk/>
            <pc:sldMk cId="3495504619" sldId="556"/>
            <ac:spMk id="7" creationId="{54683491-095E-4DF1-B6A2-8FE5FFBE0150}"/>
          </ac:spMkLst>
        </pc:spChg>
        <pc:spChg chg="add mod">
          <ac:chgData name="stephanie voss" userId="6785c3b0d69b5fb9" providerId="LiveId" clId="{F0B230E7-6677-4B12-9C77-64CB32A3DDFD}" dt="2020-02-12T11:18:16.754" v="2889" actId="1076"/>
          <ac:spMkLst>
            <pc:docMk/>
            <pc:sldMk cId="3495504619" sldId="556"/>
            <ac:spMk id="8" creationId="{6B99B956-6892-4625-8AFB-3BB19105408E}"/>
          </ac:spMkLst>
        </pc:spChg>
      </pc:sldChg>
      <pc:sldChg chg="modSp add">
        <pc:chgData name="stephanie voss" userId="6785c3b0d69b5fb9" providerId="LiveId" clId="{F0B230E7-6677-4B12-9C77-64CB32A3DDFD}" dt="2020-02-12T16:02:21.338" v="3048" actId="20577"/>
        <pc:sldMkLst>
          <pc:docMk/>
          <pc:sldMk cId="807064622" sldId="557"/>
        </pc:sldMkLst>
        <pc:spChg chg="mod">
          <ac:chgData name="stephanie voss" userId="6785c3b0d69b5fb9" providerId="LiveId" clId="{F0B230E7-6677-4B12-9C77-64CB32A3DDFD}" dt="2020-02-12T16:02:21.338" v="3048" actId="20577"/>
          <ac:spMkLst>
            <pc:docMk/>
            <pc:sldMk cId="807064622" sldId="557"/>
            <ac:spMk id="2" creationId="{38566684-975E-443F-B602-0B8C075CFFAE}"/>
          </ac:spMkLst>
        </pc:spChg>
      </pc:sldChg>
      <pc:sldChg chg="addSp delSp modSp add del">
        <pc:chgData name="stephanie voss" userId="6785c3b0d69b5fb9" providerId="LiveId" clId="{F0B230E7-6677-4B12-9C77-64CB32A3DDFD}" dt="2020-02-12T11:20:17.984" v="2945" actId="47"/>
        <pc:sldMkLst>
          <pc:docMk/>
          <pc:sldMk cId="1381950969" sldId="557"/>
        </pc:sldMkLst>
        <pc:spChg chg="mod">
          <ac:chgData name="stephanie voss" userId="6785c3b0d69b5fb9" providerId="LiveId" clId="{F0B230E7-6677-4B12-9C77-64CB32A3DDFD}" dt="2020-02-12T11:19:52.474" v="2939" actId="20577"/>
          <ac:spMkLst>
            <pc:docMk/>
            <pc:sldMk cId="1381950969" sldId="557"/>
            <ac:spMk id="2" creationId="{685D798B-15AE-4A11-8BCE-B68C36BE9CCB}"/>
          </ac:spMkLst>
        </pc:spChg>
        <pc:spChg chg="del">
          <ac:chgData name="stephanie voss" userId="6785c3b0d69b5fb9" providerId="LiveId" clId="{F0B230E7-6677-4B12-9C77-64CB32A3DDFD}" dt="2020-02-12T11:19:58.219" v="2940" actId="478"/>
          <ac:spMkLst>
            <pc:docMk/>
            <pc:sldMk cId="1381950969" sldId="557"/>
            <ac:spMk id="3" creationId="{235CA0B8-78DC-41E1-B923-648ED2491420}"/>
          </ac:spMkLst>
        </pc:spChg>
        <pc:spChg chg="add mod">
          <ac:chgData name="stephanie voss" userId="6785c3b0d69b5fb9" providerId="LiveId" clId="{F0B230E7-6677-4B12-9C77-64CB32A3DDFD}" dt="2020-02-12T11:20:09.734" v="2944" actId="1076"/>
          <ac:spMkLst>
            <pc:docMk/>
            <pc:sldMk cId="1381950969" sldId="557"/>
            <ac:spMk id="5" creationId="{6E6B0BF0-48A6-44D2-8A39-7F8ADF35B492}"/>
          </ac:spMkLst>
        </pc:spChg>
      </pc:sldChg>
      <pc:sldChg chg="modSp add">
        <pc:chgData name="stephanie voss" userId="6785c3b0d69b5fb9" providerId="LiveId" clId="{F0B230E7-6677-4B12-9C77-64CB32A3DDFD}" dt="2020-02-12T16:02:08.666" v="3036" actId="20577"/>
        <pc:sldMkLst>
          <pc:docMk/>
          <pc:sldMk cId="2202764248" sldId="558"/>
        </pc:sldMkLst>
        <pc:spChg chg="mod">
          <ac:chgData name="stephanie voss" userId="6785c3b0d69b5fb9" providerId="LiveId" clId="{F0B230E7-6677-4B12-9C77-64CB32A3DDFD}" dt="2020-02-12T16:02:08.666" v="3036" actId="20577"/>
          <ac:spMkLst>
            <pc:docMk/>
            <pc:sldMk cId="2202764248" sldId="558"/>
            <ac:spMk id="2" creationId="{104E5E59-66B6-4D77-B711-267B16F63EF1}"/>
          </ac:spMkLst>
        </pc:spChg>
      </pc:sldChg>
      <pc:sldMasterChg chg="delSldLayout">
        <pc:chgData name="stephanie voss" userId="6785c3b0d69b5fb9" providerId="LiveId" clId="{F0B230E7-6677-4B12-9C77-64CB32A3DDFD}" dt="2020-02-12T10:49:12.363" v="2188" actId="47"/>
        <pc:sldMasterMkLst>
          <pc:docMk/>
          <pc:sldMasterMk cId="300464794" sldId="2147483648"/>
        </pc:sldMasterMkLst>
        <pc:sldLayoutChg chg="del">
          <pc:chgData name="stephanie voss" userId="6785c3b0d69b5fb9" providerId="LiveId" clId="{F0B230E7-6677-4B12-9C77-64CB32A3DDFD}" dt="2020-02-12T10:49:11.480" v="2186" actId="47"/>
          <pc:sldLayoutMkLst>
            <pc:docMk/>
            <pc:sldMasterMk cId="300464794" sldId="2147483648"/>
            <pc:sldLayoutMk cId="756498272" sldId="2147483871"/>
          </pc:sldLayoutMkLst>
        </pc:sldLayoutChg>
        <pc:sldLayoutChg chg="del">
          <pc:chgData name="stephanie voss" userId="6785c3b0d69b5fb9" providerId="LiveId" clId="{F0B230E7-6677-4B12-9C77-64CB32A3DDFD}" dt="2020-02-12T10:49:08.048" v="2170" actId="47"/>
          <pc:sldLayoutMkLst>
            <pc:docMk/>
            <pc:sldMasterMk cId="300464794" sldId="2147483648"/>
            <pc:sldLayoutMk cId="1170280275" sldId="2147483872"/>
          </pc:sldLayoutMkLst>
        </pc:sldLayoutChg>
        <pc:sldLayoutChg chg="del">
          <pc:chgData name="stephanie voss" userId="6785c3b0d69b5fb9" providerId="LiveId" clId="{F0B230E7-6677-4B12-9C77-64CB32A3DDFD}" dt="2020-02-12T10:49:08.200" v="2171" actId="47"/>
          <pc:sldLayoutMkLst>
            <pc:docMk/>
            <pc:sldMasterMk cId="300464794" sldId="2147483648"/>
            <pc:sldLayoutMk cId="2553527831" sldId="2147483873"/>
          </pc:sldLayoutMkLst>
        </pc:sldLayoutChg>
        <pc:sldLayoutChg chg="del">
          <pc:chgData name="stephanie voss" userId="6785c3b0d69b5fb9" providerId="LiveId" clId="{F0B230E7-6677-4B12-9C77-64CB32A3DDFD}" dt="2020-02-12T10:49:08.427" v="2172" actId="47"/>
          <pc:sldLayoutMkLst>
            <pc:docMk/>
            <pc:sldMasterMk cId="300464794" sldId="2147483648"/>
            <pc:sldLayoutMk cId="74965336" sldId="2147483874"/>
          </pc:sldLayoutMkLst>
        </pc:sldLayoutChg>
        <pc:sldLayoutChg chg="del">
          <pc:chgData name="stephanie voss" userId="6785c3b0d69b5fb9" providerId="LiveId" clId="{F0B230E7-6677-4B12-9C77-64CB32A3DDFD}" dt="2020-02-12T10:49:10.336" v="2182" actId="47"/>
          <pc:sldLayoutMkLst>
            <pc:docMk/>
            <pc:sldMasterMk cId="300464794" sldId="2147483648"/>
            <pc:sldLayoutMk cId="560590929" sldId="2147483875"/>
          </pc:sldLayoutMkLst>
        </pc:sldLayoutChg>
        <pc:sldLayoutChg chg="del">
          <pc:chgData name="stephanie voss" userId="6785c3b0d69b5fb9" providerId="LiveId" clId="{F0B230E7-6677-4B12-9C77-64CB32A3DDFD}" dt="2020-02-12T10:49:10.704" v="2184" actId="47"/>
          <pc:sldLayoutMkLst>
            <pc:docMk/>
            <pc:sldMasterMk cId="300464794" sldId="2147483648"/>
            <pc:sldLayoutMk cId="1263606448" sldId="2147483876"/>
          </pc:sldLayoutMkLst>
        </pc:sldLayoutChg>
        <pc:sldLayoutChg chg="del">
          <pc:chgData name="stephanie voss" userId="6785c3b0d69b5fb9" providerId="LiveId" clId="{F0B230E7-6677-4B12-9C77-64CB32A3DDFD}" dt="2020-02-12T10:49:10.888" v="2185" actId="47"/>
          <pc:sldLayoutMkLst>
            <pc:docMk/>
            <pc:sldMasterMk cId="300464794" sldId="2147483648"/>
            <pc:sldLayoutMk cId="4072055943" sldId="2147483877"/>
          </pc:sldLayoutMkLst>
        </pc:sldLayoutChg>
        <pc:sldLayoutChg chg="del">
          <pc:chgData name="stephanie voss" userId="6785c3b0d69b5fb9" providerId="LiveId" clId="{F0B230E7-6677-4B12-9C77-64CB32A3DDFD}" dt="2020-02-12T10:49:11.692" v="2187" actId="47"/>
          <pc:sldLayoutMkLst>
            <pc:docMk/>
            <pc:sldMasterMk cId="300464794" sldId="2147483648"/>
            <pc:sldLayoutMk cId="877874710" sldId="2147483878"/>
          </pc:sldLayoutMkLst>
        </pc:sldLayoutChg>
        <pc:sldLayoutChg chg="del">
          <pc:chgData name="stephanie voss" userId="6785c3b0d69b5fb9" providerId="LiveId" clId="{F0B230E7-6677-4B12-9C77-64CB32A3DDFD}" dt="2020-02-12T10:49:12.363" v="2188" actId="47"/>
          <pc:sldLayoutMkLst>
            <pc:docMk/>
            <pc:sldMasterMk cId="300464794" sldId="2147483648"/>
            <pc:sldLayoutMk cId="4047885842" sldId="2147483879"/>
          </pc:sldLayoutMkLst>
        </pc:sldLayoutChg>
      </pc:sldMasterChg>
    </pc:docChg>
  </pc:docChgLst>
  <pc:docChgLst>
    <pc:chgData name="stephanie voss" userId="6785c3b0d69b5fb9" providerId="LiveId" clId="{58E2A34F-F942-47BA-A236-F09668BF4054}"/>
    <pc:docChg chg="undo custSel addSld delSld modSld sldOrd modSection">
      <pc:chgData name="stephanie voss" userId="6785c3b0d69b5fb9" providerId="LiveId" clId="{58E2A34F-F942-47BA-A236-F09668BF4054}" dt="2020-03-04T16:41:35.440" v="14079" actId="164"/>
      <pc:docMkLst>
        <pc:docMk/>
      </pc:docMkLst>
      <pc:sldChg chg="modSp">
        <pc:chgData name="stephanie voss" userId="6785c3b0d69b5fb9" providerId="LiveId" clId="{58E2A34F-F942-47BA-A236-F09668BF4054}" dt="2020-03-04T10:30:32.334" v="34" actId="20577"/>
        <pc:sldMkLst>
          <pc:docMk/>
          <pc:sldMk cId="1792101053" sldId="462"/>
        </pc:sldMkLst>
        <pc:spChg chg="mod">
          <ac:chgData name="stephanie voss" userId="6785c3b0d69b5fb9" providerId="LiveId" clId="{58E2A34F-F942-47BA-A236-F09668BF4054}" dt="2020-03-04T10:30:32.334" v="34" actId="20577"/>
          <ac:spMkLst>
            <pc:docMk/>
            <pc:sldMk cId="1792101053" sldId="462"/>
            <ac:spMk id="3" creationId="{00000000-0000-0000-0000-000000000000}"/>
          </ac:spMkLst>
        </pc:spChg>
      </pc:sldChg>
      <pc:sldChg chg="del">
        <pc:chgData name="stephanie voss" userId="6785c3b0d69b5fb9" providerId="LiveId" clId="{58E2A34F-F942-47BA-A236-F09668BF4054}" dt="2020-03-04T10:30:43.050" v="36" actId="47"/>
        <pc:sldMkLst>
          <pc:docMk/>
          <pc:sldMk cId="829135592" sldId="535"/>
        </pc:sldMkLst>
      </pc:sldChg>
      <pc:sldChg chg="del">
        <pc:chgData name="stephanie voss" userId="6785c3b0d69b5fb9" providerId="LiveId" clId="{58E2A34F-F942-47BA-A236-F09668BF4054}" dt="2020-03-04T10:30:45.411" v="38" actId="47"/>
        <pc:sldMkLst>
          <pc:docMk/>
          <pc:sldMk cId="3102344281" sldId="536"/>
        </pc:sldMkLst>
      </pc:sldChg>
      <pc:sldChg chg="del">
        <pc:chgData name="stephanie voss" userId="6785c3b0d69b5fb9" providerId="LiveId" clId="{58E2A34F-F942-47BA-A236-F09668BF4054}" dt="2020-03-04T10:30:45.630" v="39" actId="47"/>
        <pc:sldMkLst>
          <pc:docMk/>
          <pc:sldMk cId="291724812" sldId="537"/>
        </pc:sldMkLst>
      </pc:sldChg>
      <pc:sldChg chg="del">
        <pc:chgData name="stephanie voss" userId="6785c3b0d69b5fb9" providerId="LiveId" clId="{58E2A34F-F942-47BA-A236-F09668BF4054}" dt="2020-03-04T10:30:45.803" v="40" actId="47"/>
        <pc:sldMkLst>
          <pc:docMk/>
          <pc:sldMk cId="2221933303" sldId="538"/>
        </pc:sldMkLst>
      </pc:sldChg>
      <pc:sldChg chg="del">
        <pc:chgData name="stephanie voss" userId="6785c3b0d69b5fb9" providerId="LiveId" clId="{58E2A34F-F942-47BA-A236-F09668BF4054}" dt="2020-03-04T10:30:46.010" v="41" actId="47"/>
        <pc:sldMkLst>
          <pc:docMk/>
          <pc:sldMk cId="150103058" sldId="539"/>
        </pc:sldMkLst>
      </pc:sldChg>
      <pc:sldChg chg="del">
        <pc:chgData name="stephanie voss" userId="6785c3b0d69b5fb9" providerId="LiveId" clId="{58E2A34F-F942-47BA-A236-F09668BF4054}" dt="2020-03-04T10:30:46.188" v="42" actId="47"/>
        <pc:sldMkLst>
          <pc:docMk/>
          <pc:sldMk cId="970393319" sldId="540"/>
        </pc:sldMkLst>
      </pc:sldChg>
      <pc:sldChg chg="del">
        <pc:chgData name="stephanie voss" userId="6785c3b0d69b5fb9" providerId="LiveId" clId="{58E2A34F-F942-47BA-A236-F09668BF4054}" dt="2020-03-04T10:30:46.382" v="43" actId="47"/>
        <pc:sldMkLst>
          <pc:docMk/>
          <pc:sldMk cId="2063060674" sldId="542"/>
        </pc:sldMkLst>
      </pc:sldChg>
      <pc:sldChg chg="del">
        <pc:chgData name="stephanie voss" userId="6785c3b0d69b5fb9" providerId="LiveId" clId="{58E2A34F-F942-47BA-A236-F09668BF4054}" dt="2020-03-04T10:30:46.603" v="44" actId="47"/>
        <pc:sldMkLst>
          <pc:docMk/>
          <pc:sldMk cId="3536423626" sldId="543"/>
        </pc:sldMkLst>
      </pc:sldChg>
      <pc:sldChg chg="del">
        <pc:chgData name="stephanie voss" userId="6785c3b0d69b5fb9" providerId="LiveId" clId="{58E2A34F-F942-47BA-A236-F09668BF4054}" dt="2020-03-04T10:30:46.751" v="45" actId="47"/>
        <pc:sldMkLst>
          <pc:docMk/>
          <pc:sldMk cId="62564160" sldId="544"/>
        </pc:sldMkLst>
      </pc:sldChg>
      <pc:sldChg chg="del">
        <pc:chgData name="stephanie voss" userId="6785c3b0d69b5fb9" providerId="LiveId" clId="{58E2A34F-F942-47BA-A236-F09668BF4054}" dt="2020-03-04T10:30:46.970" v="46" actId="47"/>
        <pc:sldMkLst>
          <pc:docMk/>
          <pc:sldMk cId="2745130446" sldId="546"/>
        </pc:sldMkLst>
      </pc:sldChg>
      <pc:sldChg chg="del">
        <pc:chgData name="stephanie voss" userId="6785c3b0d69b5fb9" providerId="LiveId" clId="{58E2A34F-F942-47BA-A236-F09668BF4054}" dt="2020-03-04T10:30:47.168" v="47" actId="47"/>
        <pc:sldMkLst>
          <pc:docMk/>
          <pc:sldMk cId="4088624748" sldId="547"/>
        </pc:sldMkLst>
      </pc:sldChg>
      <pc:sldChg chg="del">
        <pc:chgData name="stephanie voss" userId="6785c3b0d69b5fb9" providerId="LiveId" clId="{58E2A34F-F942-47BA-A236-F09668BF4054}" dt="2020-03-04T10:30:47.279" v="48" actId="47"/>
        <pc:sldMkLst>
          <pc:docMk/>
          <pc:sldMk cId="1460837213" sldId="548"/>
        </pc:sldMkLst>
      </pc:sldChg>
      <pc:sldChg chg="del">
        <pc:chgData name="stephanie voss" userId="6785c3b0d69b5fb9" providerId="LiveId" clId="{58E2A34F-F942-47BA-A236-F09668BF4054}" dt="2020-03-04T10:30:47.453" v="49" actId="47"/>
        <pc:sldMkLst>
          <pc:docMk/>
          <pc:sldMk cId="1019457517" sldId="549"/>
        </pc:sldMkLst>
      </pc:sldChg>
      <pc:sldChg chg="del">
        <pc:chgData name="stephanie voss" userId="6785c3b0d69b5fb9" providerId="LiveId" clId="{58E2A34F-F942-47BA-A236-F09668BF4054}" dt="2020-03-04T10:30:47.675" v="50" actId="47"/>
        <pc:sldMkLst>
          <pc:docMk/>
          <pc:sldMk cId="2040627883" sldId="550"/>
        </pc:sldMkLst>
      </pc:sldChg>
      <pc:sldChg chg="del">
        <pc:chgData name="stephanie voss" userId="6785c3b0d69b5fb9" providerId="LiveId" clId="{58E2A34F-F942-47BA-A236-F09668BF4054}" dt="2020-03-04T10:30:47.824" v="51" actId="47"/>
        <pc:sldMkLst>
          <pc:docMk/>
          <pc:sldMk cId="1681414134" sldId="551"/>
        </pc:sldMkLst>
      </pc:sldChg>
      <pc:sldChg chg="del">
        <pc:chgData name="stephanie voss" userId="6785c3b0d69b5fb9" providerId="LiveId" clId="{58E2A34F-F942-47BA-A236-F09668BF4054}" dt="2020-03-04T10:30:48.711" v="53" actId="47"/>
        <pc:sldMkLst>
          <pc:docMk/>
          <pc:sldMk cId="3686744935" sldId="552"/>
        </pc:sldMkLst>
      </pc:sldChg>
      <pc:sldChg chg="del">
        <pc:chgData name="stephanie voss" userId="6785c3b0d69b5fb9" providerId="LiveId" clId="{58E2A34F-F942-47BA-A236-F09668BF4054}" dt="2020-03-04T10:30:48.057" v="52" actId="47"/>
        <pc:sldMkLst>
          <pc:docMk/>
          <pc:sldMk cId="1482256378" sldId="553"/>
        </pc:sldMkLst>
      </pc:sldChg>
      <pc:sldChg chg="delSp modSp">
        <pc:chgData name="stephanie voss" userId="6785c3b0d69b5fb9" providerId="LiveId" clId="{58E2A34F-F942-47BA-A236-F09668BF4054}" dt="2020-03-04T10:30:54.854" v="55" actId="478"/>
        <pc:sldMkLst>
          <pc:docMk/>
          <pc:sldMk cId="3009431443" sldId="554"/>
        </pc:sldMkLst>
        <pc:spChg chg="del mod">
          <ac:chgData name="stephanie voss" userId="6785c3b0d69b5fb9" providerId="LiveId" clId="{58E2A34F-F942-47BA-A236-F09668BF4054}" dt="2020-03-04T10:30:54.854" v="55" actId="478"/>
          <ac:spMkLst>
            <pc:docMk/>
            <pc:sldMk cId="3009431443" sldId="554"/>
            <ac:spMk id="4" creationId="{8AA44395-1637-40E1-8320-A0FF61A6E9B5}"/>
          </ac:spMkLst>
        </pc:spChg>
      </pc:sldChg>
      <pc:sldChg chg="addSp modSp">
        <pc:chgData name="stephanie voss" userId="6785c3b0d69b5fb9" providerId="LiveId" clId="{58E2A34F-F942-47BA-A236-F09668BF4054}" dt="2020-03-04T15:51:41.282" v="10470" actId="20577"/>
        <pc:sldMkLst>
          <pc:docMk/>
          <pc:sldMk cId="1567598748" sldId="555"/>
        </pc:sldMkLst>
        <pc:spChg chg="mod">
          <ac:chgData name="stephanie voss" userId="6785c3b0d69b5fb9" providerId="LiveId" clId="{58E2A34F-F942-47BA-A236-F09668BF4054}" dt="2020-03-04T15:39:27.402" v="10192" actId="20577"/>
          <ac:spMkLst>
            <pc:docMk/>
            <pc:sldMk cId="1567598748" sldId="555"/>
            <ac:spMk id="2" creationId="{2675CBFB-6946-4071-96C0-EB1235B5CE6E}"/>
          </ac:spMkLst>
        </pc:spChg>
        <pc:spChg chg="mod">
          <ac:chgData name="stephanie voss" userId="6785c3b0d69b5fb9" providerId="LiveId" clId="{58E2A34F-F942-47BA-A236-F09668BF4054}" dt="2020-03-04T15:51:41.282" v="10470" actId="20577"/>
          <ac:spMkLst>
            <pc:docMk/>
            <pc:sldMk cId="1567598748" sldId="555"/>
            <ac:spMk id="3" creationId="{9C002C49-BDEA-4744-96EC-1E3ABA3C2224}"/>
          </ac:spMkLst>
        </pc:spChg>
        <pc:picChg chg="add">
          <ac:chgData name="stephanie voss" userId="6785c3b0d69b5fb9" providerId="LiveId" clId="{58E2A34F-F942-47BA-A236-F09668BF4054}" dt="2020-03-04T14:09:18.590" v="8610"/>
          <ac:picMkLst>
            <pc:docMk/>
            <pc:sldMk cId="1567598748" sldId="555"/>
            <ac:picMk id="5" creationId="{A69E20EE-E71C-4FCD-A0D4-473D21573B64}"/>
          </ac:picMkLst>
        </pc:picChg>
      </pc:sldChg>
      <pc:sldChg chg="del">
        <pc:chgData name="stephanie voss" userId="6785c3b0d69b5fb9" providerId="LiveId" clId="{58E2A34F-F942-47BA-A236-F09668BF4054}" dt="2020-03-04T10:30:42.521" v="35" actId="47"/>
        <pc:sldMkLst>
          <pc:docMk/>
          <pc:sldMk cId="2151490128" sldId="556"/>
        </pc:sldMkLst>
      </pc:sldChg>
      <pc:sldChg chg="modSp del">
        <pc:chgData name="stephanie voss" userId="6785c3b0d69b5fb9" providerId="LiveId" clId="{58E2A34F-F942-47BA-A236-F09668BF4054}" dt="2020-03-04T16:00:05.104" v="10745" actId="47"/>
        <pc:sldMkLst>
          <pc:docMk/>
          <pc:sldMk cId="807064622" sldId="557"/>
        </pc:sldMkLst>
        <pc:spChg chg="mod">
          <ac:chgData name="stephanie voss" userId="6785c3b0d69b5fb9" providerId="LiveId" clId="{58E2A34F-F942-47BA-A236-F09668BF4054}" dt="2020-03-04T14:08:44.144" v="8600" actId="20577"/>
          <ac:spMkLst>
            <pc:docMk/>
            <pc:sldMk cId="807064622" sldId="557"/>
            <ac:spMk id="2" creationId="{38566684-975E-443F-B602-0B8C075CFFAE}"/>
          </ac:spMkLst>
        </pc:spChg>
      </pc:sldChg>
      <pc:sldChg chg="del">
        <pc:chgData name="stephanie voss" userId="6785c3b0d69b5fb9" providerId="LiveId" clId="{58E2A34F-F942-47BA-A236-F09668BF4054}" dt="2020-03-04T10:30:43.748" v="37" actId="47"/>
        <pc:sldMkLst>
          <pc:docMk/>
          <pc:sldMk cId="2202764248" sldId="558"/>
        </pc:sldMkLst>
      </pc:sldChg>
      <pc:sldChg chg="modSp add del">
        <pc:chgData name="stephanie voss" userId="6785c3b0d69b5fb9" providerId="LiveId" clId="{58E2A34F-F942-47BA-A236-F09668BF4054}" dt="2020-03-04T14:09:40.808" v="8612" actId="47"/>
        <pc:sldMkLst>
          <pc:docMk/>
          <pc:sldMk cId="4226563500" sldId="558"/>
        </pc:sldMkLst>
        <pc:spChg chg="mod">
          <ac:chgData name="stephanie voss" userId="6785c3b0d69b5fb9" providerId="LiveId" clId="{58E2A34F-F942-47BA-A236-F09668BF4054}" dt="2020-03-04T10:38:25.037" v="278" actId="20577"/>
          <ac:spMkLst>
            <pc:docMk/>
            <pc:sldMk cId="4226563500" sldId="558"/>
            <ac:spMk id="2" creationId="{8F1B25FB-CEB2-4541-8BAF-D00F37EC7FAC}"/>
          </ac:spMkLst>
        </pc:spChg>
        <pc:spChg chg="mod">
          <ac:chgData name="stephanie voss" userId="6785c3b0d69b5fb9" providerId="LiveId" clId="{58E2A34F-F942-47BA-A236-F09668BF4054}" dt="2020-03-04T10:38:38.863" v="323" actId="20577"/>
          <ac:spMkLst>
            <pc:docMk/>
            <pc:sldMk cId="4226563500" sldId="558"/>
            <ac:spMk id="3" creationId="{B70AAB46-0013-4E68-A247-9764E957FC46}"/>
          </ac:spMkLst>
        </pc:spChg>
      </pc:sldChg>
      <pc:sldChg chg="addSp modSp add del">
        <pc:chgData name="stephanie voss" userId="6785c3b0d69b5fb9" providerId="LiveId" clId="{58E2A34F-F942-47BA-A236-F09668BF4054}" dt="2020-03-04T14:10:08.830" v="8613" actId="47"/>
        <pc:sldMkLst>
          <pc:docMk/>
          <pc:sldMk cId="292892747" sldId="559"/>
        </pc:sldMkLst>
        <pc:spChg chg="mod">
          <ac:chgData name="stephanie voss" userId="6785c3b0d69b5fb9" providerId="LiveId" clId="{58E2A34F-F942-47BA-A236-F09668BF4054}" dt="2020-03-04T10:41:29.083" v="372" actId="20577"/>
          <ac:spMkLst>
            <pc:docMk/>
            <pc:sldMk cId="292892747" sldId="559"/>
            <ac:spMk id="2" creationId="{8F1B25FB-CEB2-4541-8BAF-D00F37EC7FAC}"/>
          </ac:spMkLst>
        </pc:spChg>
        <pc:spChg chg="mod">
          <ac:chgData name="stephanie voss" userId="6785c3b0d69b5fb9" providerId="LiveId" clId="{58E2A34F-F942-47BA-A236-F09668BF4054}" dt="2020-03-04T10:45:07.746" v="515" actId="1076"/>
          <ac:spMkLst>
            <pc:docMk/>
            <pc:sldMk cId="292892747" sldId="559"/>
            <ac:spMk id="3" creationId="{B70AAB46-0013-4E68-A247-9764E957FC46}"/>
          </ac:spMkLst>
        </pc:spChg>
        <pc:spChg chg="add mod">
          <ac:chgData name="stephanie voss" userId="6785c3b0d69b5fb9" providerId="LiveId" clId="{58E2A34F-F942-47BA-A236-F09668BF4054}" dt="2020-03-04T10:45:27.719" v="562" actId="20577"/>
          <ac:spMkLst>
            <pc:docMk/>
            <pc:sldMk cId="292892747" sldId="559"/>
            <ac:spMk id="6" creationId="{4B22C49C-1F44-4FA8-A67F-9BF993DF8E49}"/>
          </ac:spMkLst>
        </pc:spChg>
        <pc:spChg chg="add mod">
          <ac:chgData name="stephanie voss" userId="6785c3b0d69b5fb9" providerId="LiveId" clId="{58E2A34F-F942-47BA-A236-F09668BF4054}" dt="2020-03-04T10:47:59.666" v="580" actId="1076"/>
          <ac:spMkLst>
            <pc:docMk/>
            <pc:sldMk cId="292892747" sldId="559"/>
            <ac:spMk id="8" creationId="{42338D3A-E74F-4AD9-B1E3-48CA75E0DCF3}"/>
          </ac:spMkLst>
        </pc:spChg>
        <pc:spChg chg="add mod">
          <ac:chgData name="stephanie voss" userId="6785c3b0d69b5fb9" providerId="LiveId" clId="{58E2A34F-F942-47BA-A236-F09668BF4054}" dt="2020-03-04T10:48:09.265" v="583" actId="14100"/>
          <ac:spMkLst>
            <pc:docMk/>
            <pc:sldMk cId="292892747" sldId="559"/>
            <ac:spMk id="9" creationId="{17DED0E8-838C-437A-AD85-A8F44386244F}"/>
          </ac:spMkLst>
        </pc:spChg>
        <pc:spChg chg="add mod">
          <ac:chgData name="stephanie voss" userId="6785c3b0d69b5fb9" providerId="LiveId" clId="{58E2A34F-F942-47BA-A236-F09668BF4054}" dt="2020-03-04T10:48:22.321" v="589" actId="1076"/>
          <ac:spMkLst>
            <pc:docMk/>
            <pc:sldMk cId="292892747" sldId="559"/>
            <ac:spMk id="10" creationId="{A7749797-D0DE-400D-839D-0E5217DF91BB}"/>
          </ac:spMkLst>
        </pc:spChg>
        <pc:spChg chg="add mod">
          <ac:chgData name="stephanie voss" userId="6785c3b0d69b5fb9" providerId="LiveId" clId="{58E2A34F-F942-47BA-A236-F09668BF4054}" dt="2020-03-04T10:48:35.792" v="597" actId="20577"/>
          <ac:spMkLst>
            <pc:docMk/>
            <pc:sldMk cId="292892747" sldId="559"/>
            <ac:spMk id="11" creationId="{24EAAD5B-9A2C-4C53-8BBD-3B8F8DFAB14B}"/>
          </ac:spMkLst>
        </pc:spChg>
        <pc:graphicFrameChg chg="add mod">
          <ac:chgData name="stephanie voss" userId="6785c3b0d69b5fb9" providerId="LiveId" clId="{58E2A34F-F942-47BA-A236-F09668BF4054}" dt="2020-03-04T10:45:05.935" v="514" actId="1076"/>
          <ac:graphicFrameMkLst>
            <pc:docMk/>
            <pc:sldMk cId="292892747" sldId="559"/>
            <ac:graphicFrameMk id="5" creationId="{603890C5-7319-4C44-BD92-BC7751D645E7}"/>
          </ac:graphicFrameMkLst>
        </pc:graphicFrameChg>
        <pc:graphicFrameChg chg="add mod">
          <ac:chgData name="stephanie voss" userId="6785c3b0d69b5fb9" providerId="LiveId" clId="{58E2A34F-F942-47BA-A236-F09668BF4054}" dt="2020-03-04T10:47:12.556" v="571" actId="207"/>
          <ac:graphicFrameMkLst>
            <pc:docMk/>
            <pc:sldMk cId="292892747" sldId="559"/>
            <ac:graphicFrameMk id="7" creationId="{A99A015B-4299-4571-A17E-52097D756662}"/>
          </ac:graphicFrameMkLst>
        </pc:graphicFrameChg>
      </pc:sldChg>
      <pc:sldChg chg="modSp add del ord">
        <pc:chgData name="stephanie voss" userId="6785c3b0d69b5fb9" providerId="LiveId" clId="{58E2A34F-F942-47BA-A236-F09668BF4054}" dt="2020-03-04T14:09:38.038" v="8611" actId="47"/>
        <pc:sldMkLst>
          <pc:docMk/>
          <pc:sldMk cId="2879549099" sldId="560"/>
        </pc:sldMkLst>
        <pc:spChg chg="mod">
          <ac:chgData name="stephanie voss" userId="6785c3b0d69b5fb9" providerId="LiveId" clId="{58E2A34F-F942-47BA-A236-F09668BF4054}" dt="2020-03-04T11:10:14.690" v="1554" actId="20577"/>
          <ac:spMkLst>
            <pc:docMk/>
            <pc:sldMk cId="2879549099" sldId="560"/>
            <ac:spMk id="2" creationId="{8F1B25FB-CEB2-4541-8BAF-D00F37EC7FAC}"/>
          </ac:spMkLst>
        </pc:spChg>
        <pc:spChg chg="mod">
          <ac:chgData name="stephanie voss" userId="6785c3b0d69b5fb9" providerId="LiveId" clId="{58E2A34F-F942-47BA-A236-F09668BF4054}" dt="2020-03-04T11:10:21.154" v="1558" actId="20577"/>
          <ac:spMkLst>
            <pc:docMk/>
            <pc:sldMk cId="2879549099" sldId="560"/>
            <ac:spMk id="3" creationId="{B70AAB46-0013-4E68-A247-9764E957FC46}"/>
          </ac:spMkLst>
        </pc:spChg>
      </pc:sldChg>
      <pc:sldChg chg="addSp delSp modSp add">
        <pc:chgData name="stephanie voss" userId="6785c3b0d69b5fb9" providerId="LiveId" clId="{58E2A34F-F942-47BA-A236-F09668BF4054}" dt="2020-03-04T15:42:22.416" v="10203" actId="20577"/>
        <pc:sldMkLst>
          <pc:docMk/>
          <pc:sldMk cId="2698305998" sldId="561"/>
        </pc:sldMkLst>
        <pc:spChg chg="mod">
          <ac:chgData name="stephanie voss" userId="6785c3b0d69b5fb9" providerId="LiveId" clId="{58E2A34F-F942-47BA-A236-F09668BF4054}" dt="2020-03-04T11:38:39.935" v="1735" actId="20577"/>
          <ac:spMkLst>
            <pc:docMk/>
            <pc:sldMk cId="2698305998" sldId="561"/>
            <ac:spMk id="2" creationId="{36BA13DB-FC26-4C73-A1FB-3FEA47C51DDC}"/>
          </ac:spMkLst>
        </pc:spChg>
        <pc:spChg chg="mod">
          <ac:chgData name="stephanie voss" userId="6785c3b0d69b5fb9" providerId="LiveId" clId="{58E2A34F-F942-47BA-A236-F09668BF4054}" dt="2020-03-04T15:42:03.077" v="10200" actId="20577"/>
          <ac:spMkLst>
            <pc:docMk/>
            <pc:sldMk cId="2698305998" sldId="561"/>
            <ac:spMk id="3" creationId="{13C2EC0D-E290-4C57-983B-8FC9ABCF3781}"/>
          </ac:spMkLst>
        </pc:spChg>
        <pc:spChg chg="add mod">
          <ac:chgData name="stephanie voss" userId="6785c3b0d69b5fb9" providerId="LiveId" clId="{58E2A34F-F942-47BA-A236-F09668BF4054}" dt="2020-03-04T15:42:22.416" v="10203" actId="20577"/>
          <ac:spMkLst>
            <pc:docMk/>
            <pc:sldMk cId="2698305998" sldId="561"/>
            <ac:spMk id="9" creationId="{90C331CC-6F39-43B3-82A0-7AD7769D62ED}"/>
          </ac:spMkLst>
        </pc:spChg>
        <pc:picChg chg="add mod">
          <ac:chgData name="stephanie voss" userId="6785c3b0d69b5fb9" providerId="LiveId" clId="{58E2A34F-F942-47BA-A236-F09668BF4054}" dt="2020-03-04T12:09:19.798" v="2115" actId="1076"/>
          <ac:picMkLst>
            <pc:docMk/>
            <pc:sldMk cId="2698305998" sldId="561"/>
            <ac:picMk id="5" creationId="{D60778C1-E307-480B-BBCC-62F5326AD678}"/>
          </ac:picMkLst>
        </pc:picChg>
        <pc:picChg chg="add del mod">
          <ac:chgData name="stephanie voss" userId="6785c3b0d69b5fb9" providerId="LiveId" clId="{58E2A34F-F942-47BA-A236-F09668BF4054}" dt="2020-03-04T12:09:14.579" v="2112" actId="478"/>
          <ac:picMkLst>
            <pc:docMk/>
            <pc:sldMk cId="2698305998" sldId="561"/>
            <ac:picMk id="6" creationId="{E9E50BDF-E749-4029-9208-468A0DD916FB}"/>
          </ac:picMkLst>
        </pc:picChg>
        <pc:picChg chg="add del mod">
          <ac:chgData name="stephanie voss" userId="6785c3b0d69b5fb9" providerId="LiveId" clId="{58E2A34F-F942-47BA-A236-F09668BF4054}" dt="2020-03-04T12:10:35.186" v="2120" actId="478"/>
          <ac:picMkLst>
            <pc:docMk/>
            <pc:sldMk cId="2698305998" sldId="561"/>
            <ac:picMk id="7" creationId="{500CEE01-8059-46E8-A2D7-A9D70EE0E1AF}"/>
          </ac:picMkLst>
        </pc:picChg>
        <pc:picChg chg="add del mod">
          <ac:chgData name="stephanie voss" userId="6785c3b0d69b5fb9" providerId="LiveId" clId="{58E2A34F-F942-47BA-A236-F09668BF4054}" dt="2020-03-04T12:11:16.282" v="2123" actId="478"/>
          <ac:picMkLst>
            <pc:docMk/>
            <pc:sldMk cId="2698305998" sldId="561"/>
            <ac:picMk id="8" creationId="{07170C6F-2CDE-46C6-A93B-51059B2CEF12}"/>
          </ac:picMkLst>
        </pc:picChg>
        <pc:picChg chg="add mod">
          <ac:chgData name="stephanie voss" userId="6785c3b0d69b5fb9" providerId="LiveId" clId="{58E2A34F-F942-47BA-A236-F09668BF4054}" dt="2020-03-04T12:13:20.277" v="2241" actId="1076"/>
          <ac:picMkLst>
            <pc:docMk/>
            <pc:sldMk cId="2698305998" sldId="561"/>
            <ac:picMk id="10" creationId="{D848C167-3AD2-4CB5-9F53-F23AFA1744A6}"/>
          </ac:picMkLst>
        </pc:picChg>
        <pc:picChg chg="add del">
          <ac:chgData name="stephanie voss" userId="6785c3b0d69b5fb9" providerId="LiveId" clId="{58E2A34F-F942-47BA-A236-F09668BF4054}" dt="2020-03-04T12:13:33.713" v="2244" actId="478"/>
          <ac:picMkLst>
            <pc:docMk/>
            <pc:sldMk cId="2698305998" sldId="561"/>
            <ac:picMk id="11" creationId="{701B6B9A-917A-490E-94F3-8E1FDFDE125F}"/>
          </ac:picMkLst>
        </pc:picChg>
      </pc:sldChg>
      <pc:sldChg chg="delSp del">
        <pc:chgData name="stephanie voss" userId="6785c3b0d69b5fb9" providerId="LiveId" clId="{58E2A34F-F942-47BA-A236-F09668BF4054}" dt="2020-03-04T15:42:49.093" v="10204" actId="47"/>
        <pc:sldMkLst>
          <pc:docMk/>
          <pc:sldMk cId="3056505548" sldId="562"/>
        </pc:sldMkLst>
        <pc:picChg chg="del">
          <ac:chgData name="stephanie voss" userId="6785c3b0d69b5fb9" providerId="LiveId" clId="{58E2A34F-F942-47BA-A236-F09668BF4054}" dt="2020-03-04T12:13:30.795" v="2243" actId="478"/>
          <ac:picMkLst>
            <pc:docMk/>
            <pc:sldMk cId="3056505548" sldId="562"/>
            <ac:picMk id="11" creationId="{701B6B9A-917A-490E-94F3-8E1FDFDE125F}"/>
          </ac:picMkLst>
        </pc:picChg>
      </pc:sldChg>
      <pc:sldChg chg="addSp delSp modSp add">
        <pc:chgData name="stephanie voss" userId="6785c3b0d69b5fb9" providerId="LiveId" clId="{58E2A34F-F942-47BA-A236-F09668BF4054}" dt="2020-03-04T15:46:22.709" v="10299" actId="1076"/>
        <pc:sldMkLst>
          <pc:docMk/>
          <pc:sldMk cId="1804207734" sldId="563"/>
        </pc:sldMkLst>
        <pc:spChg chg="del">
          <ac:chgData name="stephanie voss" userId="6785c3b0d69b5fb9" providerId="LiveId" clId="{58E2A34F-F942-47BA-A236-F09668BF4054}" dt="2020-03-04T12:13:47.291" v="2247" actId="478"/>
          <ac:spMkLst>
            <pc:docMk/>
            <pc:sldMk cId="1804207734" sldId="563"/>
            <ac:spMk id="3" creationId="{13C2EC0D-E290-4C57-983B-8FC9ABCF3781}"/>
          </ac:spMkLst>
        </pc:spChg>
        <pc:spChg chg="add del mod">
          <ac:chgData name="stephanie voss" userId="6785c3b0d69b5fb9" providerId="LiveId" clId="{58E2A34F-F942-47BA-A236-F09668BF4054}" dt="2020-03-04T12:13:49.389" v="2248" actId="478"/>
          <ac:spMkLst>
            <pc:docMk/>
            <pc:sldMk cId="1804207734" sldId="563"/>
            <ac:spMk id="7" creationId="{0890EB96-CC56-4383-BF50-0107CE2141B3}"/>
          </ac:spMkLst>
        </pc:spChg>
        <pc:spChg chg="mod">
          <ac:chgData name="stephanie voss" userId="6785c3b0d69b5fb9" providerId="LiveId" clId="{58E2A34F-F942-47BA-A236-F09668BF4054}" dt="2020-03-04T12:15:27.022" v="2376" actId="20577"/>
          <ac:spMkLst>
            <pc:docMk/>
            <pc:sldMk cId="1804207734" sldId="563"/>
            <ac:spMk id="9" creationId="{90C331CC-6F39-43B3-82A0-7AD7769D62ED}"/>
          </ac:spMkLst>
        </pc:spChg>
        <pc:spChg chg="add mod">
          <ac:chgData name="stephanie voss" userId="6785c3b0d69b5fb9" providerId="LiveId" clId="{58E2A34F-F942-47BA-A236-F09668BF4054}" dt="2020-03-04T15:46:15.120" v="10298" actId="20577"/>
          <ac:spMkLst>
            <pc:docMk/>
            <pc:sldMk cId="1804207734" sldId="563"/>
            <ac:spMk id="11" creationId="{3C5F6FC2-FDD0-4011-8E7D-A2321B128041}"/>
          </ac:spMkLst>
        </pc:spChg>
        <pc:picChg chg="del">
          <ac:chgData name="stephanie voss" userId="6785c3b0d69b5fb9" providerId="LiveId" clId="{58E2A34F-F942-47BA-A236-F09668BF4054}" dt="2020-03-04T12:13:43.720" v="2246" actId="478"/>
          <ac:picMkLst>
            <pc:docMk/>
            <pc:sldMk cId="1804207734" sldId="563"/>
            <ac:picMk id="5" creationId="{D60778C1-E307-480B-BBCC-62F5326AD678}"/>
          </ac:picMkLst>
        </pc:picChg>
        <pc:picChg chg="add mod">
          <ac:chgData name="stephanie voss" userId="6785c3b0d69b5fb9" providerId="LiveId" clId="{58E2A34F-F942-47BA-A236-F09668BF4054}" dt="2020-03-04T12:14:28.238" v="2274" actId="1076"/>
          <ac:picMkLst>
            <pc:docMk/>
            <pc:sldMk cId="1804207734" sldId="563"/>
            <ac:picMk id="8" creationId="{ED9E47D9-446A-4B96-B8FA-60B575ADBE34}"/>
          </ac:picMkLst>
        </pc:picChg>
        <pc:picChg chg="del">
          <ac:chgData name="stephanie voss" userId="6785c3b0d69b5fb9" providerId="LiveId" clId="{58E2A34F-F942-47BA-A236-F09668BF4054}" dt="2020-03-04T12:14:06.405" v="2272" actId="478"/>
          <ac:picMkLst>
            <pc:docMk/>
            <pc:sldMk cId="1804207734" sldId="563"/>
            <ac:picMk id="10" creationId="{D848C167-3AD2-4CB5-9F53-F23AFA1744A6}"/>
          </ac:picMkLst>
        </pc:picChg>
        <pc:picChg chg="add mod modCrop">
          <ac:chgData name="stephanie voss" userId="6785c3b0d69b5fb9" providerId="LiveId" clId="{58E2A34F-F942-47BA-A236-F09668BF4054}" dt="2020-03-04T15:46:22.709" v="10299" actId="1076"/>
          <ac:picMkLst>
            <pc:docMk/>
            <pc:sldMk cId="1804207734" sldId="563"/>
            <ac:picMk id="12" creationId="{8AB1BF31-3603-4C56-892A-44876746B784}"/>
          </ac:picMkLst>
        </pc:picChg>
      </pc:sldChg>
      <pc:sldChg chg="addSp delSp modSp add del ord">
        <pc:chgData name="stephanie voss" userId="6785c3b0d69b5fb9" providerId="LiveId" clId="{58E2A34F-F942-47BA-A236-F09668BF4054}" dt="2020-03-04T13:03:10.450" v="4546" actId="47"/>
        <pc:sldMkLst>
          <pc:docMk/>
          <pc:sldMk cId="57531912" sldId="564"/>
        </pc:sldMkLst>
        <pc:spChg chg="mod">
          <ac:chgData name="stephanie voss" userId="6785c3b0d69b5fb9" providerId="LiveId" clId="{58E2A34F-F942-47BA-A236-F09668BF4054}" dt="2020-03-04T12:58:45.370" v="4150" actId="20577"/>
          <ac:spMkLst>
            <pc:docMk/>
            <pc:sldMk cId="57531912" sldId="564"/>
            <ac:spMk id="2" creationId="{2675CBFB-6946-4071-96C0-EB1235B5CE6E}"/>
          </ac:spMkLst>
        </pc:spChg>
        <pc:spChg chg="mod">
          <ac:chgData name="stephanie voss" userId="6785c3b0d69b5fb9" providerId="LiveId" clId="{58E2A34F-F942-47BA-A236-F09668BF4054}" dt="2020-03-04T12:59:15.163" v="4249" actId="20577"/>
          <ac:spMkLst>
            <pc:docMk/>
            <pc:sldMk cId="57531912" sldId="564"/>
            <ac:spMk id="3" creationId="{9C002C49-BDEA-4744-96EC-1E3ABA3C2224}"/>
          </ac:spMkLst>
        </pc:spChg>
        <pc:picChg chg="add mod modCrop">
          <ac:chgData name="stephanie voss" userId="6785c3b0d69b5fb9" providerId="LiveId" clId="{58E2A34F-F942-47BA-A236-F09668BF4054}" dt="2020-03-04T12:53:10.260" v="3900" actId="732"/>
          <ac:picMkLst>
            <pc:docMk/>
            <pc:sldMk cId="57531912" sldId="564"/>
            <ac:picMk id="5" creationId="{DAF88B59-110B-4725-A4EE-8833887E929E}"/>
          </ac:picMkLst>
        </pc:picChg>
        <pc:picChg chg="add mod">
          <ac:chgData name="stephanie voss" userId="6785c3b0d69b5fb9" providerId="LiveId" clId="{58E2A34F-F942-47BA-A236-F09668BF4054}" dt="2020-03-04T12:53:14.788" v="3901" actId="1076"/>
          <ac:picMkLst>
            <pc:docMk/>
            <pc:sldMk cId="57531912" sldId="564"/>
            <ac:picMk id="6" creationId="{2B82B0F6-F1C4-4BE8-A3EA-0AC347CFA82B}"/>
          </ac:picMkLst>
        </pc:picChg>
        <pc:picChg chg="add del mod">
          <ac:chgData name="stephanie voss" userId="6785c3b0d69b5fb9" providerId="LiveId" clId="{58E2A34F-F942-47BA-A236-F09668BF4054}" dt="2020-03-04T12:32:10.458" v="3282" actId="478"/>
          <ac:picMkLst>
            <pc:docMk/>
            <pc:sldMk cId="57531912" sldId="564"/>
            <ac:picMk id="7" creationId="{E54323A0-3FE7-4921-92B7-3D81106A96B9}"/>
          </ac:picMkLst>
        </pc:picChg>
        <pc:picChg chg="add del mod">
          <ac:chgData name="stephanie voss" userId="6785c3b0d69b5fb9" providerId="LiveId" clId="{58E2A34F-F942-47BA-A236-F09668BF4054}" dt="2020-03-04T12:32:11.068" v="3283" actId="478"/>
          <ac:picMkLst>
            <pc:docMk/>
            <pc:sldMk cId="57531912" sldId="564"/>
            <ac:picMk id="8" creationId="{BCB14AB3-B950-4007-ABDA-3DAE704DA7D4}"/>
          </ac:picMkLst>
        </pc:picChg>
      </pc:sldChg>
      <pc:sldChg chg="addSp delSp modSp add ord modNotesTx">
        <pc:chgData name="stephanie voss" userId="6785c3b0d69b5fb9" providerId="LiveId" clId="{58E2A34F-F942-47BA-A236-F09668BF4054}" dt="2020-03-04T15:35:36.133" v="10069" actId="1076"/>
        <pc:sldMkLst>
          <pc:docMk/>
          <pc:sldMk cId="3971119482" sldId="565"/>
        </pc:sldMkLst>
        <pc:spChg chg="mod">
          <ac:chgData name="stephanie voss" userId="6785c3b0d69b5fb9" providerId="LiveId" clId="{58E2A34F-F942-47BA-A236-F09668BF4054}" dt="2020-03-04T14:08:56.570" v="8609" actId="20577"/>
          <ac:spMkLst>
            <pc:docMk/>
            <pc:sldMk cId="3971119482" sldId="565"/>
            <ac:spMk id="2" creationId="{2675CBFB-6946-4071-96C0-EB1235B5CE6E}"/>
          </ac:spMkLst>
        </pc:spChg>
        <pc:spChg chg="mod">
          <ac:chgData name="stephanie voss" userId="6785c3b0d69b5fb9" providerId="LiveId" clId="{58E2A34F-F942-47BA-A236-F09668BF4054}" dt="2020-03-04T15:35:29.683" v="10068" actId="20577"/>
          <ac:spMkLst>
            <pc:docMk/>
            <pc:sldMk cId="3971119482" sldId="565"/>
            <ac:spMk id="3" creationId="{9C002C49-BDEA-4744-96EC-1E3ABA3C2224}"/>
          </ac:spMkLst>
        </pc:spChg>
        <pc:picChg chg="mod">
          <ac:chgData name="stephanie voss" userId="6785c3b0d69b5fb9" providerId="LiveId" clId="{58E2A34F-F942-47BA-A236-F09668BF4054}" dt="2020-03-04T15:35:36.133" v="10069" actId="1076"/>
          <ac:picMkLst>
            <pc:docMk/>
            <pc:sldMk cId="3971119482" sldId="565"/>
            <ac:picMk id="5" creationId="{DAF88B59-110B-4725-A4EE-8833887E929E}"/>
          </ac:picMkLst>
        </pc:picChg>
        <pc:picChg chg="del mod">
          <ac:chgData name="stephanie voss" userId="6785c3b0d69b5fb9" providerId="LiveId" clId="{58E2A34F-F942-47BA-A236-F09668BF4054}" dt="2020-03-04T12:57:15.737" v="4103" actId="21"/>
          <ac:picMkLst>
            <pc:docMk/>
            <pc:sldMk cId="3971119482" sldId="565"/>
            <ac:picMk id="6" creationId="{2B82B0F6-F1C4-4BE8-A3EA-0AC347CFA82B}"/>
          </ac:picMkLst>
        </pc:picChg>
        <pc:picChg chg="add mod">
          <ac:chgData name="stephanie voss" userId="6785c3b0d69b5fb9" providerId="LiveId" clId="{58E2A34F-F942-47BA-A236-F09668BF4054}" dt="2020-03-04T15:35:36.133" v="10069" actId="1076"/>
          <ac:picMkLst>
            <pc:docMk/>
            <pc:sldMk cId="3971119482" sldId="565"/>
            <ac:picMk id="7" creationId="{3FBD721A-ABF5-48DC-9125-6D97C90D9AB1}"/>
          </ac:picMkLst>
        </pc:picChg>
      </pc:sldChg>
      <pc:sldChg chg="addSp delSp modSp add modNotesTx">
        <pc:chgData name="stephanie voss" userId="6785c3b0d69b5fb9" providerId="LiveId" clId="{58E2A34F-F942-47BA-A236-F09668BF4054}" dt="2020-03-04T15:58:16.907" v="10744" actId="1076"/>
        <pc:sldMkLst>
          <pc:docMk/>
          <pc:sldMk cId="1645469711" sldId="566"/>
        </pc:sldMkLst>
        <pc:spChg chg="mod">
          <ac:chgData name="stephanie voss" userId="6785c3b0d69b5fb9" providerId="LiveId" clId="{58E2A34F-F942-47BA-A236-F09668BF4054}" dt="2020-03-04T13:07:24.949" v="4754" actId="20577"/>
          <ac:spMkLst>
            <pc:docMk/>
            <pc:sldMk cId="1645469711" sldId="566"/>
            <ac:spMk id="2" creationId="{2675CBFB-6946-4071-96C0-EB1235B5CE6E}"/>
          </ac:spMkLst>
        </pc:spChg>
        <pc:spChg chg="mod">
          <ac:chgData name="stephanie voss" userId="6785c3b0d69b5fb9" providerId="LiveId" clId="{58E2A34F-F942-47BA-A236-F09668BF4054}" dt="2020-03-04T15:58:16.907" v="10744" actId="1076"/>
          <ac:spMkLst>
            <pc:docMk/>
            <pc:sldMk cId="1645469711" sldId="566"/>
            <ac:spMk id="3" creationId="{9C002C49-BDEA-4744-96EC-1E3ABA3C2224}"/>
          </ac:spMkLst>
        </pc:spChg>
        <pc:spChg chg="add del mod">
          <ac:chgData name="stephanie voss" userId="6785c3b0d69b5fb9" providerId="LiveId" clId="{58E2A34F-F942-47BA-A236-F09668BF4054}" dt="2020-03-04T13:17:57.068" v="5497" actId="478"/>
          <ac:spMkLst>
            <pc:docMk/>
            <pc:sldMk cId="1645469711" sldId="566"/>
            <ac:spMk id="17" creationId="{7A96D790-BE55-4CE0-AA38-5DBD8730B920}"/>
          </ac:spMkLst>
        </pc:spChg>
        <pc:picChg chg="mod">
          <ac:chgData name="stephanie voss" userId="6785c3b0d69b5fb9" providerId="LiveId" clId="{58E2A34F-F942-47BA-A236-F09668BF4054}" dt="2020-03-04T15:56:26.384" v="10589" actId="1076"/>
          <ac:picMkLst>
            <pc:docMk/>
            <pc:sldMk cId="1645469711" sldId="566"/>
            <ac:picMk id="5" creationId="{DAF88B59-110B-4725-A4EE-8833887E929E}"/>
          </ac:picMkLst>
        </pc:picChg>
        <pc:picChg chg="del">
          <ac:chgData name="stephanie voss" userId="6785c3b0d69b5fb9" providerId="LiveId" clId="{58E2A34F-F942-47BA-A236-F09668BF4054}" dt="2020-03-04T13:07:28.013" v="4755" actId="478"/>
          <ac:picMkLst>
            <pc:docMk/>
            <pc:sldMk cId="1645469711" sldId="566"/>
            <ac:picMk id="7" creationId="{3FBD721A-ABF5-48DC-9125-6D97C90D9AB1}"/>
          </ac:picMkLst>
        </pc:picChg>
        <pc:picChg chg="add mod">
          <ac:chgData name="stephanie voss" userId="6785c3b0d69b5fb9" providerId="LiveId" clId="{58E2A34F-F942-47BA-A236-F09668BF4054}" dt="2020-03-04T13:15:48.907" v="5482" actId="14100"/>
          <ac:picMkLst>
            <pc:docMk/>
            <pc:sldMk cId="1645469711" sldId="566"/>
            <ac:picMk id="8" creationId="{0BB50E3E-D3E8-4E2C-89EE-D970A6B21AA3}"/>
          </ac:picMkLst>
        </pc:picChg>
        <pc:picChg chg="add mod">
          <ac:chgData name="stephanie voss" userId="6785c3b0d69b5fb9" providerId="LiveId" clId="{58E2A34F-F942-47BA-A236-F09668BF4054}" dt="2020-03-04T13:15:37.043" v="5476" actId="14100"/>
          <ac:picMkLst>
            <pc:docMk/>
            <pc:sldMk cId="1645469711" sldId="566"/>
            <ac:picMk id="9" creationId="{8B837515-03E9-4E16-9D5D-EDFC030B9D28}"/>
          </ac:picMkLst>
        </pc:picChg>
        <pc:picChg chg="add mod modCrop">
          <ac:chgData name="stephanie voss" userId="6785c3b0d69b5fb9" providerId="LiveId" clId="{58E2A34F-F942-47BA-A236-F09668BF4054}" dt="2020-03-04T13:16:26.436" v="5494" actId="1076"/>
          <ac:picMkLst>
            <pc:docMk/>
            <pc:sldMk cId="1645469711" sldId="566"/>
            <ac:picMk id="10" creationId="{3A9F2971-67C2-4039-9C52-070324CD44F6}"/>
          </ac:picMkLst>
        </pc:picChg>
        <pc:picChg chg="add mod">
          <ac:chgData name="stephanie voss" userId="6785c3b0d69b5fb9" providerId="LiveId" clId="{58E2A34F-F942-47BA-A236-F09668BF4054}" dt="2020-03-04T13:16:02.075" v="5488" actId="1076"/>
          <ac:picMkLst>
            <pc:docMk/>
            <pc:sldMk cId="1645469711" sldId="566"/>
            <ac:picMk id="11" creationId="{38946A49-0806-4A12-AF9A-E8640592E15B}"/>
          </ac:picMkLst>
        </pc:picChg>
        <pc:picChg chg="add mod">
          <ac:chgData name="stephanie voss" userId="6785c3b0d69b5fb9" providerId="LiveId" clId="{58E2A34F-F942-47BA-A236-F09668BF4054}" dt="2020-03-04T13:16:06.435" v="5489" actId="1076"/>
          <ac:picMkLst>
            <pc:docMk/>
            <pc:sldMk cId="1645469711" sldId="566"/>
            <ac:picMk id="13" creationId="{71430F9B-7CC5-456C-8A32-6EA9E158B1C0}"/>
          </ac:picMkLst>
        </pc:picChg>
        <pc:picChg chg="add mod">
          <ac:chgData name="stephanie voss" userId="6785c3b0d69b5fb9" providerId="LiveId" clId="{58E2A34F-F942-47BA-A236-F09668BF4054}" dt="2020-03-04T13:16:14.755" v="5492" actId="1076"/>
          <ac:picMkLst>
            <pc:docMk/>
            <pc:sldMk cId="1645469711" sldId="566"/>
            <ac:picMk id="14" creationId="{86B5C8B9-9050-4B03-A7F0-499F8F4C300C}"/>
          </ac:picMkLst>
        </pc:picChg>
        <pc:picChg chg="add del mod">
          <ac:chgData name="stephanie voss" userId="6785c3b0d69b5fb9" providerId="LiveId" clId="{58E2A34F-F942-47BA-A236-F09668BF4054}" dt="2020-03-04T13:18:05.984" v="5502" actId="478"/>
          <ac:picMkLst>
            <pc:docMk/>
            <pc:sldMk cId="1645469711" sldId="566"/>
            <ac:picMk id="16" creationId="{95910858-5B08-4023-BF76-C7D5C4CA22E9}"/>
          </ac:picMkLst>
        </pc:picChg>
      </pc:sldChg>
      <pc:sldChg chg="addSp delSp modSp add modNotesTx">
        <pc:chgData name="stephanie voss" userId="6785c3b0d69b5fb9" providerId="LiveId" clId="{58E2A34F-F942-47BA-A236-F09668BF4054}" dt="2020-03-04T15:55:53.343" v="10587" actId="20577"/>
        <pc:sldMkLst>
          <pc:docMk/>
          <pc:sldMk cId="812970463" sldId="567"/>
        </pc:sldMkLst>
        <pc:spChg chg="mod">
          <ac:chgData name="stephanie voss" userId="6785c3b0d69b5fb9" providerId="LiveId" clId="{58E2A34F-F942-47BA-A236-F09668BF4054}" dt="2020-03-04T13:19:54.183" v="5546" actId="20577"/>
          <ac:spMkLst>
            <pc:docMk/>
            <pc:sldMk cId="812970463" sldId="567"/>
            <ac:spMk id="2" creationId="{2675CBFB-6946-4071-96C0-EB1235B5CE6E}"/>
          </ac:spMkLst>
        </pc:spChg>
        <pc:spChg chg="del mod">
          <ac:chgData name="stephanie voss" userId="6785c3b0d69b5fb9" providerId="LiveId" clId="{58E2A34F-F942-47BA-A236-F09668BF4054}" dt="2020-03-04T13:20:08.083" v="5554" actId="478"/>
          <ac:spMkLst>
            <pc:docMk/>
            <pc:sldMk cId="812970463" sldId="567"/>
            <ac:spMk id="3" creationId="{9C002C49-BDEA-4744-96EC-1E3ABA3C2224}"/>
          </ac:spMkLst>
        </pc:spChg>
        <pc:spChg chg="add mod">
          <ac:chgData name="stephanie voss" userId="6785c3b0d69b5fb9" providerId="LiveId" clId="{58E2A34F-F942-47BA-A236-F09668BF4054}" dt="2020-03-04T15:55:53.343" v="10587" actId="20577"/>
          <ac:spMkLst>
            <pc:docMk/>
            <pc:sldMk cId="812970463" sldId="567"/>
            <ac:spMk id="7" creationId="{7B375520-975F-45EB-AFF1-9C440B16ACC2}"/>
          </ac:spMkLst>
        </pc:spChg>
        <pc:spChg chg="add del mod">
          <ac:chgData name="stephanie voss" userId="6785c3b0d69b5fb9" providerId="LiveId" clId="{58E2A34F-F942-47BA-A236-F09668BF4054}" dt="2020-03-04T13:23:33.504" v="5570" actId="478"/>
          <ac:spMkLst>
            <pc:docMk/>
            <pc:sldMk cId="812970463" sldId="567"/>
            <ac:spMk id="15" creationId="{04DC1879-B217-4F1D-ADC9-D109E82FF193}"/>
          </ac:spMkLst>
        </pc:spChg>
        <pc:spChg chg="add del mod">
          <ac:chgData name="stephanie voss" userId="6785c3b0d69b5fb9" providerId="LiveId" clId="{58E2A34F-F942-47BA-A236-F09668BF4054}" dt="2020-03-04T15:05:20.922" v="9284" actId="478"/>
          <ac:spMkLst>
            <pc:docMk/>
            <pc:sldMk cId="812970463" sldId="567"/>
            <ac:spMk id="16" creationId="{7C639614-5F99-425F-8B61-97DB4003C563}"/>
          </ac:spMkLst>
        </pc:spChg>
        <pc:spChg chg="add del mod">
          <ac:chgData name="stephanie voss" userId="6785c3b0d69b5fb9" providerId="LiveId" clId="{58E2A34F-F942-47BA-A236-F09668BF4054}" dt="2020-03-04T15:05:20.922" v="9284" actId="478"/>
          <ac:spMkLst>
            <pc:docMk/>
            <pc:sldMk cId="812970463" sldId="567"/>
            <ac:spMk id="17" creationId="{44CED6D8-B682-4EC5-8882-328E0758737F}"/>
          </ac:spMkLst>
        </pc:spChg>
        <pc:spChg chg="add del mod">
          <ac:chgData name="stephanie voss" userId="6785c3b0d69b5fb9" providerId="LiveId" clId="{58E2A34F-F942-47BA-A236-F09668BF4054}" dt="2020-03-04T15:05:20.922" v="9284" actId="478"/>
          <ac:spMkLst>
            <pc:docMk/>
            <pc:sldMk cId="812970463" sldId="567"/>
            <ac:spMk id="18" creationId="{98C007A8-A1A9-44CA-ABF2-CC4C87BE2884}"/>
          </ac:spMkLst>
        </pc:spChg>
        <pc:spChg chg="add del mod">
          <ac:chgData name="stephanie voss" userId="6785c3b0d69b5fb9" providerId="LiveId" clId="{58E2A34F-F942-47BA-A236-F09668BF4054}" dt="2020-03-04T15:05:20.922" v="9284" actId="478"/>
          <ac:spMkLst>
            <pc:docMk/>
            <pc:sldMk cId="812970463" sldId="567"/>
            <ac:spMk id="19" creationId="{3E1E7BB8-7DF5-4B4C-B7EC-A49EB9FCECEB}"/>
          </ac:spMkLst>
        </pc:spChg>
        <pc:spChg chg="add del mod">
          <ac:chgData name="stephanie voss" userId="6785c3b0d69b5fb9" providerId="LiveId" clId="{58E2A34F-F942-47BA-A236-F09668BF4054}" dt="2020-03-04T15:05:20.922" v="9284" actId="478"/>
          <ac:spMkLst>
            <pc:docMk/>
            <pc:sldMk cId="812970463" sldId="567"/>
            <ac:spMk id="20" creationId="{7889B8B7-CC3D-487A-90EB-F4DC28D65964}"/>
          </ac:spMkLst>
        </pc:spChg>
        <pc:spChg chg="add del mod">
          <ac:chgData name="stephanie voss" userId="6785c3b0d69b5fb9" providerId="LiveId" clId="{58E2A34F-F942-47BA-A236-F09668BF4054}" dt="2020-03-04T15:05:20.922" v="9284" actId="478"/>
          <ac:spMkLst>
            <pc:docMk/>
            <pc:sldMk cId="812970463" sldId="567"/>
            <ac:spMk id="21" creationId="{362EE655-D531-4A86-8299-946F171C3379}"/>
          </ac:spMkLst>
        </pc:spChg>
        <pc:spChg chg="add del mod">
          <ac:chgData name="stephanie voss" userId="6785c3b0d69b5fb9" providerId="LiveId" clId="{58E2A34F-F942-47BA-A236-F09668BF4054}" dt="2020-03-04T15:05:20.922" v="9284" actId="478"/>
          <ac:spMkLst>
            <pc:docMk/>
            <pc:sldMk cId="812970463" sldId="567"/>
            <ac:spMk id="22" creationId="{355ADF4F-3E26-4676-BB29-81C3B1F7D347}"/>
          </ac:spMkLst>
        </pc:spChg>
        <pc:spChg chg="add del mod">
          <ac:chgData name="stephanie voss" userId="6785c3b0d69b5fb9" providerId="LiveId" clId="{58E2A34F-F942-47BA-A236-F09668BF4054}" dt="2020-03-04T15:05:20.922" v="9284" actId="478"/>
          <ac:spMkLst>
            <pc:docMk/>
            <pc:sldMk cId="812970463" sldId="567"/>
            <ac:spMk id="23" creationId="{62AF3AB4-CD0D-41FD-9B85-7F0F611B15DE}"/>
          </ac:spMkLst>
        </pc:spChg>
        <pc:spChg chg="add del mod">
          <ac:chgData name="stephanie voss" userId="6785c3b0d69b5fb9" providerId="LiveId" clId="{58E2A34F-F942-47BA-A236-F09668BF4054}" dt="2020-03-04T15:05:20.922" v="9284" actId="478"/>
          <ac:spMkLst>
            <pc:docMk/>
            <pc:sldMk cId="812970463" sldId="567"/>
            <ac:spMk id="24" creationId="{01FAB3BA-184A-4B6E-8FDE-94AF607C0BC6}"/>
          </ac:spMkLst>
        </pc:spChg>
        <pc:spChg chg="add del mod">
          <ac:chgData name="stephanie voss" userId="6785c3b0d69b5fb9" providerId="LiveId" clId="{58E2A34F-F942-47BA-A236-F09668BF4054}" dt="2020-03-04T15:05:20.922" v="9284" actId="478"/>
          <ac:spMkLst>
            <pc:docMk/>
            <pc:sldMk cId="812970463" sldId="567"/>
            <ac:spMk id="25" creationId="{21A10F34-7011-48B0-8890-DAD0C45F81E2}"/>
          </ac:spMkLst>
        </pc:spChg>
        <pc:spChg chg="add del mod">
          <ac:chgData name="stephanie voss" userId="6785c3b0d69b5fb9" providerId="LiveId" clId="{58E2A34F-F942-47BA-A236-F09668BF4054}" dt="2020-03-04T15:05:20.922" v="9284" actId="478"/>
          <ac:spMkLst>
            <pc:docMk/>
            <pc:sldMk cId="812970463" sldId="567"/>
            <ac:spMk id="26" creationId="{5DEEE613-C827-45FA-87C9-B1BAEA25DD56}"/>
          </ac:spMkLst>
        </pc:spChg>
        <pc:spChg chg="add del mod">
          <ac:chgData name="stephanie voss" userId="6785c3b0d69b5fb9" providerId="LiveId" clId="{58E2A34F-F942-47BA-A236-F09668BF4054}" dt="2020-03-04T15:05:20.922" v="9284" actId="478"/>
          <ac:spMkLst>
            <pc:docMk/>
            <pc:sldMk cId="812970463" sldId="567"/>
            <ac:spMk id="27" creationId="{B4FCBB5E-830B-4EBB-86D8-8C23D38E9E72}"/>
          </ac:spMkLst>
        </pc:spChg>
        <pc:spChg chg="add del mod">
          <ac:chgData name="stephanie voss" userId="6785c3b0d69b5fb9" providerId="LiveId" clId="{58E2A34F-F942-47BA-A236-F09668BF4054}" dt="2020-03-04T15:05:20.922" v="9284" actId="478"/>
          <ac:spMkLst>
            <pc:docMk/>
            <pc:sldMk cId="812970463" sldId="567"/>
            <ac:spMk id="28" creationId="{7CBA400C-FDEC-4473-8BD4-D6A2B0304EC7}"/>
          </ac:spMkLst>
        </pc:spChg>
        <pc:spChg chg="add del mod">
          <ac:chgData name="stephanie voss" userId="6785c3b0d69b5fb9" providerId="LiveId" clId="{58E2A34F-F942-47BA-A236-F09668BF4054}" dt="2020-03-04T15:05:20.922" v="9284" actId="478"/>
          <ac:spMkLst>
            <pc:docMk/>
            <pc:sldMk cId="812970463" sldId="567"/>
            <ac:spMk id="29" creationId="{158A6E72-6D0A-481F-A8F4-E486A18B4C60}"/>
          </ac:spMkLst>
        </pc:spChg>
        <pc:spChg chg="add del mod">
          <ac:chgData name="stephanie voss" userId="6785c3b0d69b5fb9" providerId="LiveId" clId="{58E2A34F-F942-47BA-A236-F09668BF4054}" dt="2020-03-04T15:05:20.922" v="9284" actId="478"/>
          <ac:spMkLst>
            <pc:docMk/>
            <pc:sldMk cId="812970463" sldId="567"/>
            <ac:spMk id="30" creationId="{A7D96CD8-9C5D-46E5-8186-6A536269A04C}"/>
          </ac:spMkLst>
        </pc:spChg>
        <pc:spChg chg="add del mod">
          <ac:chgData name="stephanie voss" userId="6785c3b0d69b5fb9" providerId="LiveId" clId="{58E2A34F-F942-47BA-A236-F09668BF4054}" dt="2020-03-04T15:05:20.922" v="9284" actId="478"/>
          <ac:spMkLst>
            <pc:docMk/>
            <pc:sldMk cId="812970463" sldId="567"/>
            <ac:spMk id="31" creationId="{5993393A-58D3-4640-93F8-299F4948525F}"/>
          </ac:spMkLst>
        </pc:spChg>
        <pc:spChg chg="add del mod">
          <ac:chgData name="stephanie voss" userId="6785c3b0d69b5fb9" providerId="LiveId" clId="{58E2A34F-F942-47BA-A236-F09668BF4054}" dt="2020-03-04T15:05:20.922" v="9284" actId="478"/>
          <ac:spMkLst>
            <pc:docMk/>
            <pc:sldMk cId="812970463" sldId="567"/>
            <ac:spMk id="32" creationId="{DA8BA14C-C304-42EB-9C04-57301BDEED00}"/>
          </ac:spMkLst>
        </pc:spChg>
        <pc:spChg chg="add del mod">
          <ac:chgData name="stephanie voss" userId="6785c3b0d69b5fb9" providerId="LiveId" clId="{58E2A34F-F942-47BA-A236-F09668BF4054}" dt="2020-03-04T15:05:20.922" v="9284" actId="478"/>
          <ac:spMkLst>
            <pc:docMk/>
            <pc:sldMk cId="812970463" sldId="567"/>
            <ac:spMk id="33" creationId="{8E02CD47-DFAA-4CA6-BC2D-A2FC4815DB5A}"/>
          </ac:spMkLst>
        </pc:spChg>
        <pc:spChg chg="add del mod">
          <ac:chgData name="stephanie voss" userId="6785c3b0d69b5fb9" providerId="LiveId" clId="{58E2A34F-F942-47BA-A236-F09668BF4054}" dt="2020-03-04T15:05:20.922" v="9284" actId="478"/>
          <ac:spMkLst>
            <pc:docMk/>
            <pc:sldMk cId="812970463" sldId="567"/>
            <ac:spMk id="34" creationId="{EFDF64A7-6DBE-403D-8E7B-13135AA47467}"/>
          </ac:spMkLst>
        </pc:spChg>
        <pc:spChg chg="add del mod">
          <ac:chgData name="stephanie voss" userId="6785c3b0d69b5fb9" providerId="LiveId" clId="{58E2A34F-F942-47BA-A236-F09668BF4054}" dt="2020-03-04T15:05:20.922" v="9284" actId="478"/>
          <ac:spMkLst>
            <pc:docMk/>
            <pc:sldMk cId="812970463" sldId="567"/>
            <ac:spMk id="35" creationId="{EB47EAE5-CD13-4DC2-9436-ED84E30831D9}"/>
          </ac:spMkLst>
        </pc:spChg>
        <pc:spChg chg="add del mod">
          <ac:chgData name="stephanie voss" userId="6785c3b0d69b5fb9" providerId="LiveId" clId="{58E2A34F-F942-47BA-A236-F09668BF4054}" dt="2020-03-04T15:05:20.922" v="9284" actId="478"/>
          <ac:spMkLst>
            <pc:docMk/>
            <pc:sldMk cId="812970463" sldId="567"/>
            <ac:spMk id="36" creationId="{7DBCF887-C1BA-403B-8561-E6CD16453E20}"/>
          </ac:spMkLst>
        </pc:spChg>
        <pc:spChg chg="add mod">
          <ac:chgData name="stephanie voss" userId="6785c3b0d69b5fb9" providerId="LiveId" clId="{58E2A34F-F942-47BA-A236-F09668BF4054}" dt="2020-03-04T15:21:24.379" v="9590"/>
          <ac:spMkLst>
            <pc:docMk/>
            <pc:sldMk cId="812970463" sldId="567"/>
            <ac:spMk id="37" creationId="{5C420592-6343-4DF8-8BA6-1736DAC3976E}"/>
          </ac:spMkLst>
        </pc:spChg>
        <pc:spChg chg="add del mod">
          <ac:chgData name="stephanie voss" userId="6785c3b0d69b5fb9" providerId="LiveId" clId="{58E2A34F-F942-47BA-A236-F09668BF4054}" dt="2020-03-04T15:05:20.922" v="9284" actId="478"/>
          <ac:spMkLst>
            <pc:docMk/>
            <pc:sldMk cId="812970463" sldId="567"/>
            <ac:spMk id="38" creationId="{056C0D32-4CFE-48E7-A868-ABF5CEBF0B44}"/>
          </ac:spMkLst>
        </pc:spChg>
        <pc:spChg chg="add del mod">
          <ac:chgData name="stephanie voss" userId="6785c3b0d69b5fb9" providerId="LiveId" clId="{58E2A34F-F942-47BA-A236-F09668BF4054}" dt="2020-03-04T15:05:20.922" v="9284" actId="478"/>
          <ac:spMkLst>
            <pc:docMk/>
            <pc:sldMk cId="812970463" sldId="567"/>
            <ac:spMk id="39" creationId="{B243EA20-9360-4AAA-8932-6BE66DF5F363}"/>
          </ac:spMkLst>
        </pc:spChg>
        <pc:spChg chg="add del mod">
          <ac:chgData name="stephanie voss" userId="6785c3b0d69b5fb9" providerId="LiveId" clId="{58E2A34F-F942-47BA-A236-F09668BF4054}" dt="2020-03-04T15:05:20.922" v="9284" actId="478"/>
          <ac:spMkLst>
            <pc:docMk/>
            <pc:sldMk cId="812970463" sldId="567"/>
            <ac:spMk id="40" creationId="{78F4538C-99C2-4EFE-9FF5-343FE01C476D}"/>
          </ac:spMkLst>
        </pc:spChg>
        <pc:spChg chg="add del mod">
          <ac:chgData name="stephanie voss" userId="6785c3b0d69b5fb9" providerId="LiveId" clId="{58E2A34F-F942-47BA-A236-F09668BF4054}" dt="2020-03-04T15:05:20.922" v="9284" actId="478"/>
          <ac:spMkLst>
            <pc:docMk/>
            <pc:sldMk cId="812970463" sldId="567"/>
            <ac:spMk id="41" creationId="{6BC6C129-618B-42F2-ACAD-D5B7FF59F9A9}"/>
          </ac:spMkLst>
        </pc:spChg>
        <pc:spChg chg="add del mod">
          <ac:chgData name="stephanie voss" userId="6785c3b0d69b5fb9" providerId="LiveId" clId="{58E2A34F-F942-47BA-A236-F09668BF4054}" dt="2020-03-04T15:05:20.922" v="9284" actId="478"/>
          <ac:spMkLst>
            <pc:docMk/>
            <pc:sldMk cId="812970463" sldId="567"/>
            <ac:spMk id="42" creationId="{B4E1E7BE-7020-42D6-90E9-2D0EF385738A}"/>
          </ac:spMkLst>
        </pc:spChg>
        <pc:spChg chg="add del mod">
          <ac:chgData name="stephanie voss" userId="6785c3b0d69b5fb9" providerId="LiveId" clId="{58E2A34F-F942-47BA-A236-F09668BF4054}" dt="2020-03-04T15:05:20.922" v="9284" actId="478"/>
          <ac:spMkLst>
            <pc:docMk/>
            <pc:sldMk cId="812970463" sldId="567"/>
            <ac:spMk id="43" creationId="{A0344031-3B86-4C08-B9CC-7E2DB1D2F5D0}"/>
          </ac:spMkLst>
        </pc:spChg>
        <pc:spChg chg="add del">
          <ac:chgData name="stephanie voss" userId="6785c3b0d69b5fb9" providerId="LiveId" clId="{58E2A34F-F942-47BA-A236-F09668BF4054}" dt="2020-03-04T15:05:20.922" v="9284" actId="478"/>
          <ac:spMkLst>
            <pc:docMk/>
            <pc:sldMk cId="812970463" sldId="567"/>
            <ac:spMk id="44" creationId="{9F96FC64-E646-4015-9C37-B84B97BCE531}"/>
          </ac:spMkLst>
        </pc:spChg>
        <pc:grpChg chg="add mod">
          <ac:chgData name="stephanie voss" userId="6785c3b0d69b5fb9" providerId="LiveId" clId="{58E2A34F-F942-47BA-A236-F09668BF4054}" dt="2020-03-04T15:55:17.528" v="10533" actId="1076"/>
          <ac:grpSpMkLst>
            <pc:docMk/>
            <pc:sldMk cId="812970463" sldId="567"/>
            <ac:grpSpMk id="45" creationId="{2C90B97A-E904-4ABF-8FF3-AB96A58529BF}"/>
          </ac:grpSpMkLst>
        </pc:grpChg>
        <pc:picChg chg="del">
          <ac:chgData name="stephanie voss" userId="6785c3b0d69b5fb9" providerId="LiveId" clId="{58E2A34F-F942-47BA-A236-F09668BF4054}" dt="2020-03-04T13:22:36.958" v="5566" actId="478"/>
          <ac:picMkLst>
            <pc:docMk/>
            <pc:sldMk cId="812970463" sldId="567"/>
            <ac:picMk id="5" creationId="{DAF88B59-110B-4725-A4EE-8833887E929E}"/>
          </ac:picMkLst>
        </pc:picChg>
        <pc:picChg chg="del">
          <ac:chgData name="stephanie voss" userId="6785c3b0d69b5fb9" providerId="LiveId" clId="{58E2A34F-F942-47BA-A236-F09668BF4054}" dt="2020-03-04T13:20:00.811" v="5549" actId="478"/>
          <ac:picMkLst>
            <pc:docMk/>
            <pc:sldMk cId="812970463" sldId="567"/>
            <ac:picMk id="8" creationId="{0BB50E3E-D3E8-4E2C-89EE-D970A6B21AA3}"/>
          </ac:picMkLst>
        </pc:picChg>
        <pc:picChg chg="del">
          <ac:chgData name="stephanie voss" userId="6785c3b0d69b5fb9" providerId="LiveId" clId="{58E2A34F-F942-47BA-A236-F09668BF4054}" dt="2020-03-04T13:20:01.310" v="5550" actId="478"/>
          <ac:picMkLst>
            <pc:docMk/>
            <pc:sldMk cId="812970463" sldId="567"/>
            <ac:picMk id="9" creationId="{8B837515-03E9-4E16-9D5D-EDFC030B9D28}"/>
          </ac:picMkLst>
        </pc:picChg>
        <pc:picChg chg="del">
          <ac:chgData name="stephanie voss" userId="6785c3b0d69b5fb9" providerId="LiveId" clId="{58E2A34F-F942-47BA-A236-F09668BF4054}" dt="2020-03-04T13:20:02.184" v="5551" actId="478"/>
          <ac:picMkLst>
            <pc:docMk/>
            <pc:sldMk cId="812970463" sldId="567"/>
            <ac:picMk id="10" creationId="{3A9F2971-67C2-4039-9C52-070324CD44F6}"/>
          </ac:picMkLst>
        </pc:picChg>
        <pc:picChg chg="del">
          <ac:chgData name="stephanie voss" userId="6785c3b0d69b5fb9" providerId="LiveId" clId="{58E2A34F-F942-47BA-A236-F09668BF4054}" dt="2020-03-04T13:19:59.736" v="5547" actId="478"/>
          <ac:picMkLst>
            <pc:docMk/>
            <pc:sldMk cId="812970463" sldId="567"/>
            <ac:picMk id="11" creationId="{38946A49-0806-4A12-AF9A-E8640592E15B}"/>
          </ac:picMkLst>
        </pc:picChg>
        <pc:picChg chg="add del mod">
          <ac:chgData name="stephanie voss" userId="6785c3b0d69b5fb9" providerId="LiveId" clId="{58E2A34F-F942-47BA-A236-F09668BF4054}" dt="2020-03-04T13:34:07.273" v="5987" actId="478"/>
          <ac:picMkLst>
            <pc:docMk/>
            <pc:sldMk cId="812970463" sldId="567"/>
            <ac:picMk id="12" creationId="{C39771F6-AC6A-4EB3-A4CA-05AD39219FE0}"/>
          </ac:picMkLst>
        </pc:picChg>
        <pc:picChg chg="del">
          <ac:chgData name="stephanie voss" userId="6785c3b0d69b5fb9" providerId="LiveId" clId="{58E2A34F-F942-47BA-A236-F09668BF4054}" dt="2020-03-04T13:20:00.387" v="5548" actId="478"/>
          <ac:picMkLst>
            <pc:docMk/>
            <pc:sldMk cId="812970463" sldId="567"/>
            <ac:picMk id="13" creationId="{71430F9B-7CC5-456C-8A32-6EA9E158B1C0}"/>
          </ac:picMkLst>
        </pc:picChg>
        <pc:picChg chg="del">
          <ac:chgData name="stephanie voss" userId="6785c3b0d69b5fb9" providerId="LiveId" clId="{58E2A34F-F942-47BA-A236-F09668BF4054}" dt="2020-03-04T13:20:02.847" v="5552" actId="478"/>
          <ac:picMkLst>
            <pc:docMk/>
            <pc:sldMk cId="812970463" sldId="567"/>
            <ac:picMk id="14" creationId="{86B5C8B9-9050-4B03-A7F0-499F8F4C300C}"/>
          </ac:picMkLst>
        </pc:picChg>
      </pc:sldChg>
      <pc:sldChg chg="addSp delSp modSp add modNotesTx">
        <pc:chgData name="stephanie voss" userId="6785c3b0d69b5fb9" providerId="LiveId" clId="{58E2A34F-F942-47BA-A236-F09668BF4054}" dt="2020-03-04T15:36:14.341" v="10075" actId="1076"/>
        <pc:sldMkLst>
          <pc:docMk/>
          <pc:sldMk cId="2840545138" sldId="568"/>
        </pc:sldMkLst>
        <pc:spChg chg="add mod">
          <ac:chgData name="stephanie voss" userId="6785c3b0d69b5fb9" providerId="LiveId" clId="{58E2A34F-F942-47BA-A236-F09668BF4054}" dt="2020-03-04T15:36:14.341" v="10075" actId="1076"/>
          <ac:spMkLst>
            <pc:docMk/>
            <pc:sldMk cId="2840545138" sldId="568"/>
            <ac:spMk id="3" creationId="{FD0034F1-CA0F-4950-A924-25F1D99832E2}"/>
          </ac:spMkLst>
        </pc:spChg>
        <pc:spChg chg="mod">
          <ac:chgData name="stephanie voss" userId="6785c3b0d69b5fb9" providerId="LiveId" clId="{58E2A34F-F942-47BA-A236-F09668BF4054}" dt="2020-03-04T15:36:07.179" v="10074" actId="20577"/>
          <ac:spMkLst>
            <pc:docMk/>
            <pc:sldMk cId="2840545138" sldId="568"/>
            <ac:spMk id="7" creationId="{7B375520-975F-45EB-AFF1-9C440B16ACC2}"/>
          </ac:spMkLst>
        </pc:spChg>
        <pc:spChg chg="del mod">
          <ac:chgData name="stephanie voss" userId="6785c3b0d69b5fb9" providerId="LiveId" clId="{58E2A34F-F942-47BA-A236-F09668BF4054}" dt="2020-03-04T15:05:26.108" v="9286" actId="478"/>
          <ac:spMkLst>
            <pc:docMk/>
            <pc:sldMk cId="2840545138" sldId="568"/>
            <ac:spMk id="16" creationId="{7C639614-5F99-425F-8B61-97DB4003C563}"/>
          </ac:spMkLst>
        </pc:spChg>
        <pc:spChg chg="del">
          <ac:chgData name="stephanie voss" userId="6785c3b0d69b5fb9" providerId="LiveId" clId="{58E2A34F-F942-47BA-A236-F09668BF4054}" dt="2020-03-04T15:05:26.108" v="9286" actId="478"/>
          <ac:spMkLst>
            <pc:docMk/>
            <pc:sldMk cId="2840545138" sldId="568"/>
            <ac:spMk id="17" creationId="{44CED6D8-B682-4EC5-8882-328E0758737F}"/>
          </ac:spMkLst>
        </pc:spChg>
        <pc:spChg chg="del">
          <ac:chgData name="stephanie voss" userId="6785c3b0d69b5fb9" providerId="LiveId" clId="{58E2A34F-F942-47BA-A236-F09668BF4054}" dt="2020-03-04T15:05:26.108" v="9286" actId="478"/>
          <ac:spMkLst>
            <pc:docMk/>
            <pc:sldMk cId="2840545138" sldId="568"/>
            <ac:spMk id="18" creationId="{98C007A8-A1A9-44CA-ABF2-CC4C87BE2884}"/>
          </ac:spMkLst>
        </pc:spChg>
        <pc:spChg chg="del">
          <ac:chgData name="stephanie voss" userId="6785c3b0d69b5fb9" providerId="LiveId" clId="{58E2A34F-F942-47BA-A236-F09668BF4054}" dt="2020-03-04T15:05:26.108" v="9286" actId="478"/>
          <ac:spMkLst>
            <pc:docMk/>
            <pc:sldMk cId="2840545138" sldId="568"/>
            <ac:spMk id="19" creationId="{3E1E7BB8-7DF5-4B4C-B7EC-A49EB9FCECEB}"/>
          </ac:spMkLst>
        </pc:spChg>
        <pc:spChg chg="del mod">
          <ac:chgData name="stephanie voss" userId="6785c3b0d69b5fb9" providerId="LiveId" clId="{58E2A34F-F942-47BA-A236-F09668BF4054}" dt="2020-03-04T15:05:26.108" v="9286" actId="478"/>
          <ac:spMkLst>
            <pc:docMk/>
            <pc:sldMk cId="2840545138" sldId="568"/>
            <ac:spMk id="20" creationId="{7889B8B7-CC3D-487A-90EB-F4DC28D65964}"/>
          </ac:spMkLst>
        </pc:spChg>
        <pc:spChg chg="del">
          <ac:chgData name="stephanie voss" userId="6785c3b0d69b5fb9" providerId="LiveId" clId="{58E2A34F-F942-47BA-A236-F09668BF4054}" dt="2020-03-04T15:05:26.108" v="9286" actId="478"/>
          <ac:spMkLst>
            <pc:docMk/>
            <pc:sldMk cId="2840545138" sldId="568"/>
            <ac:spMk id="21" creationId="{362EE655-D531-4A86-8299-946F171C3379}"/>
          </ac:spMkLst>
        </pc:spChg>
        <pc:spChg chg="del">
          <ac:chgData name="stephanie voss" userId="6785c3b0d69b5fb9" providerId="LiveId" clId="{58E2A34F-F942-47BA-A236-F09668BF4054}" dt="2020-03-04T15:05:26.108" v="9286" actId="478"/>
          <ac:spMkLst>
            <pc:docMk/>
            <pc:sldMk cId="2840545138" sldId="568"/>
            <ac:spMk id="22" creationId="{355ADF4F-3E26-4676-BB29-81C3B1F7D347}"/>
          </ac:spMkLst>
        </pc:spChg>
        <pc:spChg chg="del">
          <ac:chgData name="stephanie voss" userId="6785c3b0d69b5fb9" providerId="LiveId" clId="{58E2A34F-F942-47BA-A236-F09668BF4054}" dt="2020-03-04T15:05:26.108" v="9286" actId="478"/>
          <ac:spMkLst>
            <pc:docMk/>
            <pc:sldMk cId="2840545138" sldId="568"/>
            <ac:spMk id="23" creationId="{62AF3AB4-CD0D-41FD-9B85-7F0F611B15DE}"/>
          </ac:spMkLst>
        </pc:spChg>
        <pc:spChg chg="del">
          <ac:chgData name="stephanie voss" userId="6785c3b0d69b5fb9" providerId="LiveId" clId="{58E2A34F-F942-47BA-A236-F09668BF4054}" dt="2020-03-04T15:05:26.108" v="9286" actId="478"/>
          <ac:spMkLst>
            <pc:docMk/>
            <pc:sldMk cId="2840545138" sldId="568"/>
            <ac:spMk id="24" creationId="{01FAB3BA-184A-4B6E-8FDE-94AF607C0BC6}"/>
          </ac:spMkLst>
        </pc:spChg>
        <pc:spChg chg="del">
          <ac:chgData name="stephanie voss" userId="6785c3b0d69b5fb9" providerId="LiveId" clId="{58E2A34F-F942-47BA-A236-F09668BF4054}" dt="2020-03-04T15:05:26.108" v="9286" actId="478"/>
          <ac:spMkLst>
            <pc:docMk/>
            <pc:sldMk cId="2840545138" sldId="568"/>
            <ac:spMk id="25" creationId="{21A10F34-7011-48B0-8890-DAD0C45F81E2}"/>
          </ac:spMkLst>
        </pc:spChg>
        <pc:spChg chg="del">
          <ac:chgData name="stephanie voss" userId="6785c3b0d69b5fb9" providerId="LiveId" clId="{58E2A34F-F942-47BA-A236-F09668BF4054}" dt="2020-03-04T15:05:26.108" v="9286" actId="478"/>
          <ac:spMkLst>
            <pc:docMk/>
            <pc:sldMk cId="2840545138" sldId="568"/>
            <ac:spMk id="26" creationId="{5DEEE613-C827-45FA-87C9-B1BAEA25DD56}"/>
          </ac:spMkLst>
        </pc:spChg>
        <pc:spChg chg="del">
          <ac:chgData name="stephanie voss" userId="6785c3b0d69b5fb9" providerId="LiveId" clId="{58E2A34F-F942-47BA-A236-F09668BF4054}" dt="2020-03-04T15:05:26.108" v="9286" actId="478"/>
          <ac:spMkLst>
            <pc:docMk/>
            <pc:sldMk cId="2840545138" sldId="568"/>
            <ac:spMk id="27" creationId="{B4FCBB5E-830B-4EBB-86D8-8C23D38E9E72}"/>
          </ac:spMkLst>
        </pc:spChg>
        <pc:spChg chg="del">
          <ac:chgData name="stephanie voss" userId="6785c3b0d69b5fb9" providerId="LiveId" clId="{58E2A34F-F942-47BA-A236-F09668BF4054}" dt="2020-03-04T15:05:26.108" v="9286" actId="478"/>
          <ac:spMkLst>
            <pc:docMk/>
            <pc:sldMk cId="2840545138" sldId="568"/>
            <ac:spMk id="28" creationId="{7CBA400C-FDEC-4473-8BD4-D6A2B0304EC7}"/>
          </ac:spMkLst>
        </pc:spChg>
        <pc:spChg chg="del">
          <ac:chgData name="stephanie voss" userId="6785c3b0d69b5fb9" providerId="LiveId" clId="{58E2A34F-F942-47BA-A236-F09668BF4054}" dt="2020-03-04T15:05:26.108" v="9286" actId="478"/>
          <ac:spMkLst>
            <pc:docMk/>
            <pc:sldMk cId="2840545138" sldId="568"/>
            <ac:spMk id="29" creationId="{158A6E72-6D0A-481F-A8F4-E486A18B4C60}"/>
          </ac:spMkLst>
        </pc:spChg>
        <pc:spChg chg="del">
          <ac:chgData name="stephanie voss" userId="6785c3b0d69b5fb9" providerId="LiveId" clId="{58E2A34F-F942-47BA-A236-F09668BF4054}" dt="2020-03-04T15:05:26.108" v="9286" actId="478"/>
          <ac:spMkLst>
            <pc:docMk/>
            <pc:sldMk cId="2840545138" sldId="568"/>
            <ac:spMk id="30" creationId="{A7D96CD8-9C5D-46E5-8186-6A536269A04C}"/>
          </ac:spMkLst>
        </pc:spChg>
        <pc:spChg chg="del mod">
          <ac:chgData name="stephanie voss" userId="6785c3b0d69b5fb9" providerId="LiveId" clId="{58E2A34F-F942-47BA-A236-F09668BF4054}" dt="2020-03-04T15:05:26.108" v="9286" actId="478"/>
          <ac:spMkLst>
            <pc:docMk/>
            <pc:sldMk cId="2840545138" sldId="568"/>
            <ac:spMk id="31" creationId="{5993393A-58D3-4640-93F8-299F4948525F}"/>
          </ac:spMkLst>
        </pc:spChg>
        <pc:spChg chg="del">
          <ac:chgData name="stephanie voss" userId="6785c3b0d69b5fb9" providerId="LiveId" clId="{58E2A34F-F942-47BA-A236-F09668BF4054}" dt="2020-03-04T15:05:26.108" v="9286" actId="478"/>
          <ac:spMkLst>
            <pc:docMk/>
            <pc:sldMk cId="2840545138" sldId="568"/>
            <ac:spMk id="32" creationId="{DA8BA14C-C304-42EB-9C04-57301BDEED00}"/>
          </ac:spMkLst>
        </pc:spChg>
        <pc:spChg chg="del">
          <ac:chgData name="stephanie voss" userId="6785c3b0d69b5fb9" providerId="LiveId" clId="{58E2A34F-F942-47BA-A236-F09668BF4054}" dt="2020-03-04T15:05:26.108" v="9286" actId="478"/>
          <ac:spMkLst>
            <pc:docMk/>
            <pc:sldMk cId="2840545138" sldId="568"/>
            <ac:spMk id="33" creationId="{8E02CD47-DFAA-4CA6-BC2D-A2FC4815DB5A}"/>
          </ac:spMkLst>
        </pc:spChg>
        <pc:spChg chg="del">
          <ac:chgData name="stephanie voss" userId="6785c3b0d69b5fb9" providerId="LiveId" clId="{58E2A34F-F942-47BA-A236-F09668BF4054}" dt="2020-03-04T15:05:26.108" v="9286" actId="478"/>
          <ac:spMkLst>
            <pc:docMk/>
            <pc:sldMk cId="2840545138" sldId="568"/>
            <ac:spMk id="34" creationId="{EFDF64A7-6DBE-403D-8E7B-13135AA47467}"/>
          </ac:spMkLst>
        </pc:spChg>
        <pc:spChg chg="del">
          <ac:chgData name="stephanie voss" userId="6785c3b0d69b5fb9" providerId="LiveId" clId="{58E2A34F-F942-47BA-A236-F09668BF4054}" dt="2020-03-04T15:05:26.108" v="9286" actId="478"/>
          <ac:spMkLst>
            <pc:docMk/>
            <pc:sldMk cId="2840545138" sldId="568"/>
            <ac:spMk id="35" creationId="{EB47EAE5-CD13-4DC2-9436-ED84E30831D9}"/>
          </ac:spMkLst>
        </pc:spChg>
        <pc:spChg chg="del">
          <ac:chgData name="stephanie voss" userId="6785c3b0d69b5fb9" providerId="LiveId" clId="{58E2A34F-F942-47BA-A236-F09668BF4054}" dt="2020-03-04T15:05:26.108" v="9286" actId="478"/>
          <ac:spMkLst>
            <pc:docMk/>
            <pc:sldMk cId="2840545138" sldId="568"/>
            <ac:spMk id="36" creationId="{7DBCF887-C1BA-403B-8561-E6CD16453E20}"/>
          </ac:spMkLst>
        </pc:spChg>
        <pc:spChg chg="mod">
          <ac:chgData name="stephanie voss" userId="6785c3b0d69b5fb9" providerId="LiveId" clId="{58E2A34F-F942-47BA-A236-F09668BF4054}" dt="2020-03-04T15:05:29.363" v="9288" actId="20577"/>
          <ac:spMkLst>
            <pc:docMk/>
            <pc:sldMk cId="2840545138" sldId="568"/>
            <ac:spMk id="37" creationId="{5C420592-6343-4DF8-8BA6-1736DAC3976E}"/>
          </ac:spMkLst>
        </pc:spChg>
        <pc:spChg chg="del">
          <ac:chgData name="stephanie voss" userId="6785c3b0d69b5fb9" providerId="LiveId" clId="{58E2A34F-F942-47BA-A236-F09668BF4054}" dt="2020-03-04T15:05:26.108" v="9286" actId="478"/>
          <ac:spMkLst>
            <pc:docMk/>
            <pc:sldMk cId="2840545138" sldId="568"/>
            <ac:spMk id="38" creationId="{056C0D32-4CFE-48E7-A868-ABF5CEBF0B44}"/>
          </ac:spMkLst>
        </pc:spChg>
        <pc:spChg chg="del">
          <ac:chgData name="stephanie voss" userId="6785c3b0d69b5fb9" providerId="LiveId" clId="{58E2A34F-F942-47BA-A236-F09668BF4054}" dt="2020-03-04T15:05:26.108" v="9286" actId="478"/>
          <ac:spMkLst>
            <pc:docMk/>
            <pc:sldMk cId="2840545138" sldId="568"/>
            <ac:spMk id="39" creationId="{B243EA20-9360-4AAA-8932-6BE66DF5F363}"/>
          </ac:spMkLst>
        </pc:spChg>
        <pc:spChg chg="del">
          <ac:chgData name="stephanie voss" userId="6785c3b0d69b5fb9" providerId="LiveId" clId="{58E2A34F-F942-47BA-A236-F09668BF4054}" dt="2020-03-04T15:05:26.108" v="9286" actId="478"/>
          <ac:spMkLst>
            <pc:docMk/>
            <pc:sldMk cId="2840545138" sldId="568"/>
            <ac:spMk id="40" creationId="{78F4538C-99C2-4EFE-9FF5-343FE01C476D}"/>
          </ac:spMkLst>
        </pc:spChg>
        <pc:spChg chg="del">
          <ac:chgData name="stephanie voss" userId="6785c3b0d69b5fb9" providerId="LiveId" clId="{58E2A34F-F942-47BA-A236-F09668BF4054}" dt="2020-03-04T15:05:26.108" v="9286" actId="478"/>
          <ac:spMkLst>
            <pc:docMk/>
            <pc:sldMk cId="2840545138" sldId="568"/>
            <ac:spMk id="41" creationId="{6BC6C129-618B-42F2-ACAD-D5B7FF59F9A9}"/>
          </ac:spMkLst>
        </pc:spChg>
        <pc:spChg chg="del">
          <ac:chgData name="stephanie voss" userId="6785c3b0d69b5fb9" providerId="LiveId" clId="{58E2A34F-F942-47BA-A236-F09668BF4054}" dt="2020-03-04T15:05:26.108" v="9286" actId="478"/>
          <ac:spMkLst>
            <pc:docMk/>
            <pc:sldMk cId="2840545138" sldId="568"/>
            <ac:spMk id="42" creationId="{B4E1E7BE-7020-42D6-90E9-2D0EF385738A}"/>
          </ac:spMkLst>
        </pc:spChg>
        <pc:spChg chg="del">
          <ac:chgData name="stephanie voss" userId="6785c3b0d69b5fb9" providerId="LiveId" clId="{58E2A34F-F942-47BA-A236-F09668BF4054}" dt="2020-03-04T15:05:26.108" v="9286" actId="478"/>
          <ac:spMkLst>
            <pc:docMk/>
            <pc:sldMk cId="2840545138" sldId="568"/>
            <ac:spMk id="43" creationId="{A0344031-3B86-4C08-B9CC-7E2DB1D2F5D0}"/>
          </ac:spMkLst>
        </pc:spChg>
        <pc:spChg chg="add del">
          <ac:chgData name="stephanie voss" userId="6785c3b0d69b5fb9" providerId="LiveId" clId="{58E2A34F-F942-47BA-A236-F09668BF4054}" dt="2020-03-04T15:05:26.108" v="9286" actId="478"/>
          <ac:spMkLst>
            <pc:docMk/>
            <pc:sldMk cId="2840545138" sldId="568"/>
            <ac:spMk id="44" creationId="{8B14F261-10B9-4178-A2D8-99DB4EF60433}"/>
          </ac:spMkLst>
        </pc:spChg>
        <pc:spChg chg="mod">
          <ac:chgData name="stephanie voss" userId="6785c3b0d69b5fb9" providerId="LiveId" clId="{58E2A34F-F942-47BA-A236-F09668BF4054}" dt="2020-03-04T15:07:43.549" v="9325" actId="207"/>
          <ac:spMkLst>
            <pc:docMk/>
            <pc:sldMk cId="2840545138" sldId="568"/>
            <ac:spMk id="55" creationId="{B36D4906-AFE5-4F82-98F4-E0EAD1E3463B}"/>
          </ac:spMkLst>
        </pc:spChg>
        <pc:grpChg chg="add mod">
          <ac:chgData name="stephanie voss" userId="6785c3b0d69b5fb9" providerId="LiveId" clId="{58E2A34F-F942-47BA-A236-F09668BF4054}" dt="2020-03-04T15:36:14.341" v="10075" actId="1076"/>
          <ac:grpSpMkLst>
            <pc:docMk/>
            <pc:sldMk cId="2840545138" sldId="568"/>
            <ac:grpSpMk id="45" creationId="{0277F5BE-1231-4568-B8BF-61B8F72AD6BB}"/>
          </ac:grpSpMkLst>
        </pc:grpChg>
      </pc:sldChg>
      <pc:sldChg chg="addSp delSp modSp add del modNotesTx">
        <pc:chgData name="stephanie voss" userId="6785c3b0d69b5fb9" providerId="LiveId" clId="{58E2A34F-F942-47BA-A236-F09668BF4054}" dt="2020-03-04T15:09:18.760" v="9331" actId="47"/>
        <pc:sldMkLst>
          <pc:docMk/>
          <pc:sldMk cId="3125461372" sldId="569"/>
        </pc:sldMkLst>
        <pc:spChg chg="mod">
          <ac:chgData name="stephanie voss" userId="6785c3b0d69b5fb9" providerId="LiveId" clId="{58E2A34F-F942-47BA-A236-F09668BF4054}" dt="2020-03-04T13:43:18.882" v="6523" actId="20577"/>
          <ac:spMkLst>
            <pc:docMk/>
            <pc:sldMk cId="3125461372" sldId="569"/>
            <ac:spMk id="7" creationId="{7B375520-975F-45EB-AFF1-9C440B16ACC2}"/>
          </ac:spMkLst>
        </pc:spChg>
        <pc:spChg chg="del">
          <ac:chgData name="stephanie voss" userId="6785c3b0d69b5fb9" providerId="LiveId" clId="{58E2A34F-F942-47BA-A236-F09668BF4054}" dt="2020-03-04T15:05:33.888" v="9289" actId="478"/>
          <ac:spMkLst>
            <pc:docMk/>
            <pc:sldMk cId="3125461372" sldId="569"/>
            <ac:spMk id="16" creationId="{7C639614-5F99-425F-8B61-97DB4003C563}"/>
          </ac:spMkLst>
        </pc:spChg>
        <pc:spChg chg="del">
          <ac:chgData name="stephanie voss" userId="6785c3b0d69b5fb9" providerId="LiveId" clId="{58E2A34F-F942-47BA-A236-F09668BF4054}" dt="2020-03-04T15:05:33.888" v="9289" actId="478"/>
          <ac:spMkLst>
            <pc:docMk/>
            <pc:sldMk cId="3125461372" sldId="569"/>
            <ac:spMk id="17" creationId="{44CED6D8-B682-4EC5-8882-328E0758737F}"/>
          </ac:spMkLst>
        </pc:spChg>
        <pc:spChg chg="del">
          <ac:chgData name="stephanie voss" userId="6785c3b0d69b5fb9" providerId="LiveId" clId="{58E2A34F-F942-47BA-A236-F09668BF4054}" dt="2020-03-04T15:05:33.888" v="9289" actId="478"/>
          <ac:spMkLst>
            <pc:docMk/>
            <pc:sldMk cId="3125461372" sldId="569"/>
            <ac:spMk id="18" creationId="{98C007A8-A1A9-44CA-ABF2-CC4C87BE2884}"/>
          </ac:spMkLst>
        </pc:spChg>
        <pc:spChg chg="del">
          <ac:chgData name="stephanie voss" userId="6785c3b0d69b5fb9" providerId="LiveId" clId="{58E2A34F-F942-47BA-A236-F09668BF4054}" dt="2020-03-04T15:05:33.888" v="9289" actId="478"/>
          <ac:spMkLst>
            <pc:docMk/>
            <pc:sldMk cId="3125461372" sldId="569"/>
            <ac:spMk id="19" creationId="{3E1E7BB8-7DF5-4B4C-B7EC-A49EB9FCECEB}"/>
          </ac:spMkLst>
        </pc:spChg>
        <pc:spChg chg="del mod">
          <ac:chgData name="stephanie voss" userId="6785c3b0d69b5fb9" providerId="LiveId" clId="{58E2A34F-F942-47BA-A236-F09668BF4054}" dt="2020-03-04T15:05:33.888" v="9289" actId="478"/>
          <ac:spMkLst>
            <pc:docMk/>
            <pc:sldMk cId="3125461372" sldId="569"/>
            <ac:spMk id="20" creationId="{7889B8B7-CC3D-487A-90EB-F4DC28D65964}"/>
          </ac:spMkLst>
        </pc:spChg>
        <pc:spChg chg="del">
          <ac:chgData name="stephanie voss" userId="6785c3b0d69b5fb9" providerId="LiveId" clId="{58E2A34F-F942-47BA-A236-F09668BF4054}" dt="2020-03-04T15:05:33.888" v="9289" actId="478"/>
          <ac:spMkLst>
            <pc:docMk/>
            <pc:sldMk cId="3125461372" sldId="569"/>
            <ac:spMk id="21" creationId="{362EE655-D531-4A86-8299-946F171C3379}"/>
          </ac:spMkLst>
        </pc:spChg>
        <pc:spChg chg="del">
          <ac:chgData name="stephanie voss" userId="6785c3b0d69b5fb9" providerId="LiveId" clId="{58E2A34F-F942-47BA-A236-F09668BF4054}" dt="2020-03-04T15:05:33.888" v="9289" actId="478"/>
          <ac:spMkLst>
            <pc:docMk/>
            <pc:sldMk cId="3125461372" sldId="569"/>
            <ac:spMk id="22" creationId="{355ADF4F-3E26-4676-BB29-81C3B1F7D347}"/>
          </ac:spMkLst>
        </pc:spChg>
        <pc:spChg chg="del">
          <ac:chgData name="stephanie voss" userId="6785c3b0d69b5fb9" providerId="LiveId" clId="{58E2A34F-F942-47BA-A236-F09668BF4054}" dt="2020-03-04T15:05:33.888" v="9289" actId="478"/>
          <ac:spMkLst>
            <pc:docMk/>
            <pc:sldMk cId="3125461372" sldId="569"/>
            <ac:spMk id="23" creationId="{62AF3AB4-CD0D-41FD-9B85-7F0F611B15DE}"/>
          </ac:spMkLst>
        </pc:spChg>
        <pc:spChg chg="del">
          <ac:chgData name="stephanie voss" userId="6785c3b0d69b5fb9" providerId="LiveId" clId="{58E2A34F-F942-47BA-A236-F09668BF4054}" dt="2020-03-04T15:05:33.888" v="9289" actId="478"/>
          <ac:spMkLst>
            <pc:docMk/>
            <pc:sldMk cId="3125461372" sldId="569"/>
            <ac:spMk id="24" creationId="{01FAB3BA-184A-4B6E-8FDE-94AF607C0BC6}"/>
          </ac:spMkLst>
        </pc:spChg>
        <pc:spChg chg="del">
          <ac:chgData name="stephanie voss" userId="6785c3b0d69b5fb9" providerId="LiveId" clId="{58E2A34F-F942-47BA-A236-F09668BF4054}" dt="2020-03-04T15:05:33.888" v="9289" actId="478"/>
          <ac:spMkLst>
            <pc:docMk/>
            <pc:sldMk cId="3125461372" sldId="569"/>
            <ac:spMk id="25" creationId="{21A10F34-7011-48B0-8890-DAD0C45F81E2}"/>
          </ac:spMkLst>
        </pc:spChg>
        <pc:spChg chg="del">
          <ac:chgData name="stephanie voss" userId="6785c3b0d69b5fb9" providerId="LiveId" clId="{58E2A34F-F942-47BA-A236-F09668BF4054}" dt="2020-03-04T15:05:33.888" v="9289" actId="478"/>
          <ac:spMkLst>
            <pc:docMk/>
            <pc:sldMk cId="3125461372" sldId="569"/>
            <ac:spMk id="26" creationId="{5DEEE613-C827-45FA-87C9-B1BAEA25DD56}"/>
          </ac:spMkLst>
        </pc:spChg>
        <pc:spChg chg="del">
          <ac:chgData name="stephanie voss" userId="6785c3b0d69b5fb9" providerId="LiveId" clId="{58E2A34F-F942-47BA-A236-F09668BF4054}" dt="2020-03-04T15:05:33.888" v="9289" actId="478"/>
          <ac:spMkLst>
            <pc:docMk/>
            <pc:sldMk cId="3125461372" sldId="569"/>
            <ac:spMk id="27" creationId="{B4FCBB5E-830B-4EBB-86D8-8C23D38E9E72}"/>
          </ac:spMkLst>
        </pc:spChg>
        <pc:spChg chg="del">
          <ac:chgData name="stephanie voss" userId="6785c3b0d69b5fb9" providerId="LiveId" clId="{58E2A34F-F942-47BA-A236-F09668BF4054}" dt="2020-03-04T15:05:33.888" v="9289" actId="478"/>
          <ac:spMkLst>
            <pc:docMk/>
            <pc:sldMk cId="3125461372" sldId="569"/>
            <ac:spMk id="28" creationId="{7CBA400C-FDEC-4473-8BD4-D6A2B0304EC7}"/>
          </ac:spMkLst>
        </pc:spChg>
        <pc:spChg chg="del">
          <ac:chgData name="stephanie voss" userId="6785c3b0d69b5fb9" providerId="LiveId" clId="{58E2A34F-F942-47BA-A236-F09668BF4054}" dt="2020-03-04T15:05:33.888" v="9289" actId="478"/>
          <ac:spMkLst>
            <pc:docMk/>
            <pc:sldMk cId="3125461372" sldId="569"/>
            <ac:spMk id="29" creationId="{158A6E72-6D0A-481F-A8F4-E486A18B4C60}"/>
          </ac:spMkLst>
        </pc:spChg>
        <pc:spChg chg="del mod">
          <ac:chgData name="stephanie voss" userId="6785c3b0d69b5fb9" providerId="LiveId" clId="{58E2A34F-F942-47BA-A236-F09668BF4054}" dt="2020-03-04T15:05:33.888" v="9289" actId="478"/>
          <ac:spMkLst>
            <pc:docMk/>
            <pc:sldMk cId="3125461372" sldId="569"/>
            <ac:spMk id="30" creationId="{A7D96CD8-9C5D-46E5-8186-6A536269A04C}"/>
          </ac:spMkLst>
        </pc:spChg>
        <pc:spChg chg="del mod">
          <ac:chgData name="stephanie voss" userId="6785c3b0d69b5fb9" providerId="LiveId" clId="{58E2A34F-F942-47BA-A236-F09668BF4054}" dt="2020-03-04T15:05:33.888" v="9289" actId="478"/>
          <ac:spMkLst>
            <pc:docMk/>
            <pc:sldMk cId="3125461372" sldId="569"/>
            <ac:spMk id="31" creationId="{5993393A-58D3-4640-93F8-299F4948525F}"/>
          </ac:spMkLst>
        </pc:spChg>
        <pc:spChg chg="del">
          <ac:chgData name="stephanie voss" userId="6785c3b0d69b5fb9" providerId="LiveId" clId="{58E2A34F-F942-47BA-A236-F09668BF4054}" dt="2020-03-04T15:05:33.888" v="9289" actId="478"/>
          <ac:spMkLst>
            <pc:docMk/>
            <pc:sldMk cId="3125461372" sldId="569"/>
            <ac:spMk id="32" creationId="{DA8BA14C-C304-42EB-9C04-57301BDEED00}"/>
          </ac:spMkLst>
        </pc:spChg>
        <pc:spChg chg="del">
          <ac:chgData name="stephanie voss" userId="6785c3b0d69b5fb9" providerId="LiveId" clId="{58E2A34F-F942-47BA-A236-F09668BF4054}" dt="2020-03-04T15:05:33.888" v="9289" actId="478"/>
          <ac:spMkLst>
            <pc:docMk/>
            <pc:sldMk cId="3125461372" sldId="569"/>
            <ac:spMk id="33" creationId="{8E02CD47-DFAA-4CA6-BC2D-A2FC4815DB5A}"/>
          </ac:spMkLst>
        </pc:spChg>
        <pc:spChg chg="del">
          <ac:chgData name="stephanie voss" userId="6785c3b0d69b5fb9" providerId="LiveId" clId="{58E2A34F-F942-47BA-A236-F09668BF4054}" dt="2020-03-04T15:05:33.888" v="9289" actId="478"/>
          <ac:spMkLst>
            <pc:docMk/>
            <pc:sldMk cId="3125461372" sldId="569"/>
            <ac:spMk id="34" creationId="{EFDF64A7-6DBE-403D-8E7B-13135AA47467}"/>
          </ac:spMkLst>
        </pc:spChg>
        <pc:spChg chg="del">
          <ac:chgData name="stephanie voss" userId="6785c3b0d69b5fb9" providerId="LiveId" clId="{58E2A34F-F942-47BA-A236-F09668BF4054}" dt="2020-03-04T15:05:33.888" v="9289" actId="478"/>
          <ac:spMkLst>
            <pc:docMk/>
            <pc:sldMk cId="3125461372" sldId="569"/>
            <ac:spMk id="35" creationId="{EB47EAE5-CD13-4DC2-9436-ED84E30831D9}"/>
          </ac:spMkLst>
        </pc:spChg>
        <pc:spChg chg="del">
          <ac:chgData name="stephanie voss" userId="6785c3b0d69b5fb9" providerId="LiveId" clId="{58E2A34F-F942-47BA-A236-F09668BF4054}" dt="2020-03-04T15:05:33.888" v="9289" actId="478"/>
          <ac:spMkLst>
            <pc:docMk/>
            <pc:sldMk cId="3125461372" sldId="569"/>
            <ac:spMk id="36" creationId="{7DBCF887-C1BA-403B-8561-E6CD16453E20}"/>
          </ac:spMkLst>
        </pc:spChg>
        <pc:spChg chg="del mod">
          <ac:chgData name="stephanie voss" userId="6785c3b0d69b5fb9" providerId="LiveId" clId="{58E2A34F-F942-47BA-A236-F09668BF4054}" dt="2020-03-04T15:05:39.127" v="9292" actId="478"/>
          <ac:spMkLst>
            <pc:docMk/>
            <pc:sldMk cId="3125461372" sldId="569"/>
            <ac:spMk id="37" creationId="{5C420592-6343-4DF8-8BA6-1736DAC3976E}"/>
          </ac:spMkLst>
        </pc:spChg>
        <pc:spChg chg="del">
          <ac:chgData name="stephanie voss" userId="6785c3b0d69b5fb9" providerId="LiveId" clId="{58E2A34F-F942-47BA-A236-F09668BF4054}" dt="2020-03-04T15:05:33.888" v="9289" actId="478"/>
          <ac:spMkLst>
            <pc:docMk/>
            <pc:sldMk cId="3125461372" sldId="569"/>
            <ac:spMk id="38" creationId="{056C0D32-4CFE-48E7-A868-ABF5CEBF0B44}"/>
          </ac:spMkLst>
        </pc:spChg>
        <pc:spChg chg="del">
          <ac:chgData name="stephanie voss" userId="6785c3b0d69b5fb9" providerId="LiveId" clId="{58E2A34F-F942-47BA-A236-F09668BF4054}" dt="2020-03-04T15:05:33.888" v="9289" actId="478"/>
          <ac:spMkLst>
            <pc:docMk/>
            <pc:sldMk cId="3125461372" sldId="569"/>
            <ac:spMk id="39" creationId="{B243EA20-9360-4AAA-8932-6BE66DF5F363}"/>
          </ac:spMkLst>
        </pc:spChg>
        <pc:spChg chg="del">
          <ac:chgData name="stephanie voss" userId="6785c3b0d69b5fb9" providerId="LiveId" clId="{58E2A34F-F942-47BA-A236-F09668BF4054}" dt="2020-03-04T15:05:33.888" v="9289" actId="478"/>
          <ac:spMkLst>
            <pc:docMk/>
            <pc:sldMk cId="3125461372" sldId="569"/>
            <ac:spMk id="40" creationId="{78F4538C-99C2-4EFE-9FF5-343FE01C476D}"/>
          </ac:spMkLst>
        </pc:spChg>
        <pc:spChg chg="del">
          <ac:chgData name="stephanie voss" userId="6785c3b0d69b5fb9" providerId="LiveId" clId="{58E2A34F-F942-47BA-A236-F09668BF4054}" dt="2020-03-04T15:05:33.888" v="9289" actId="478"/>
          <ac:spMkLst>
            <pc:docMk/>
            <pc:sldMk cId="3125461372" sldId="569"/>
            <ac:spMk id="41" creationId="{6BC6C129-618B-42F2-ACAD-D5B7FF59F9A9}"/>
          </ac:spMkLst>
        </pc:spChg>
        <pc:spChg chg="del">
          <ac:chgData name="stephanie voss" userId="6785c3b0d69b5fb9" providerId="LiveId" clId="{58E2A34F-F942-47BA-A236-F09668BF4054}" dt="2020-03-04T15:05:33.888" v="9289" actId="478"/>
          <ac:spMkLst>
            <pc:docMk/>
            <pc:sldMk cId="3125461372" sldId="569"/>
            <ac:spMk id="42" creationId="{B4E1E7BE-7020-42D6-90E9-2D0EF385738A}"/>
          </ac:spMkLst>
        </pc:spChg>
        <pc:spChg chg="del">
          <ac:chgData name="stephanie voss" userId="6785c3b0d69b5fb9" providerId="LiveId" clId="{58E2A34F-F942-47BA-A236-F09668BF4054}" dt="2020-03-04T15:05:33.888" v="9289" actId="478"/>
          <ac:spMkLst>
            <pc:docMk/>
            <pc:sldMk cId="3125461372" sldId="569"/>
            <ac:spMk id="43" creationId="{A0344031-3B86-4C08-B9CC-7E2DB1D2F5D0}"/>
          </ac:spMkLst>
        </pc:spChg>
        <pc:spChg chg="add del">
          <ac:chgData name="stephanie voss" userId="6785c3b0d69b5fb9" providerId="LiveId" clId="{58E2A34F-F942-47BA-A236-F09668BF4054}" dt="2020-03-04T15:05:33.888" v="9289" actId="478"/>
          <ac:spMkLst>
            <pc:docMk/>
            <pc:sldMk cId="3125461372" sldId="569"/>
            <ac:spMk id="44" creationId="{518E3858-5BA4-4F63-B633-346535C4BBBA}"/>
          </ac:spMkLst>
        </pc:spChg>
        <pc:grpChg chg="add">
          <ac:chgData name="stephanie voss" userId="6785c3b0d69b5fb9" providerId="LiveId" clId="{58E2A34F-F942-47BA-A236-F09668BF4054}" dt="2020-03-04T15:05:34.754" v="9290"/>
          <ac:grpSpMkLst>
            <pc:docMk/>
            <pc:sldMk cId="3125461372" sldId="569"/>
            <ac:grpSpMk id="45" creationId="{99639CDA-3AAD-435F-8C6E-3B939090B7BE}"/>
          </ac:grpSpMkLst>
        </pc:grpChg>
      </pc:sldChg>
      <pc:sldChg chg="addSp delSp modSp add modNotesTx">
        <pc:chgData name="stephanie voss" userId="6785c3b0d69b5fb9" providerId="LiveId" clId="{58E2A34F-F942-47BA-A236-F09668BF4054}" dt="2020-03-04T15:39:17.969" v="10184" actId="20577"/>
        <pc:sldMkLst>
          <pc:docMk/>
          <pc:sldMk cId="2861321524" sldId="570"/>
        </pc:sldMkLst>
        <pc:spChg chg="mod">
          <ac:chgData name="stephanie voss" userId="6785c3b0d69b5fb9" providerId="LiveId" clId="{58E2A34F-F942-47BA-A236-F09668BF4054}" dt="2020-03-04T15:39:17.969" v="10184" actId="20577"/>
          <ac:spMkLst>
            <pc:docMk/>
            <pc:sldMk cId="2861321524" sldId="570"/>
            <ac:spMk id="7" creationId="{7B375520-975F-45EB-AFF1-9C440B16ACC2}"/>
          </ac:spMkLst>
        </pc:spChg>
        <pc:spChg chg="del">
          <ac:chgData name="stephanie voss" userId="6785c3b0d69b5fb9" providerId="LiveId" clId="{58E2A34F-F942-47BA-A236-F09668BF4054}" dt="2020-03-04T15:05:44.094" v="9293" actId="478"/>
          <ac:spMkLst>
            <pc:docMk/>
            <pc:sldMk cId="2861321524" sldId="570"/>
            <ac:spMk id="16" creationId="{7C639614-5F99-425F-8B61-97DB4003C563}"/>
          </ac:spMkLst>
        </pc:spChg>
        <pc:spChg chg="del">
          <ac:chgData name="stephanie voss" userId="6785c3b0d69b5fb9" providerId="LiveId" clId="{58E2A34F-F942-47BA-A236-F09668BF4054}" dt="2020-03-04T15:05:44.094" v="9293" actId="478"/>
          <ac:spMkLst>
            <pc:docMk/>
            <pc:sldMk cId="2861321524" sldId="570"/>
            <ac:spMk id="17" creationId="{44CED6D8-B682-4EC5-8882-328E0758737F}"/>
          </ac:spMkLst>
        </pc:spChg>
        <pc:spChg chg="del">
          <ac:chgData name="stephanie voss" userId="6785c3b0d69b5fb9" providerId="LiveId" clId="{58E2A34F-F942-47BA-A236-F09668BF4054}" dt="2020-03-04T15:05:44.094" v="9293" actId="478"/>
          <ac:spMkLst>
            <pc:docMk/>
            <pc:sldMk cId="2861321524" sldId="570"/>
            <ac:spMk id="18" creationId="{98C007A8-A1A9-44CA-ABF2-CC4C87BE2884}"/>
          </ac:spMkLst>
        </pc:spChg>
        <pc:spChg chg="del">
          <ac:chgData name="stephanie voss" userId="6785c3b0d69b5fb9" providerId="LiveId" clId="{58E2A34F-F942-47BA-A236-F09668BF4054}" dt="2020-03-04T15:05:44.094" v="9293" actId="478"/>
          <ac:spMkLst>
            <pc:docMk/>
            <pc:sldMk cId="2861321524" sldId="570"/>
            <ac:spMk id="19" creationId="{3E1E7BB8-7DF5-4B4C-B7EC-A49EB9FCECEB}"/>
          </ac:spMkLst>
        </pc:spChg>
        <pc:spChg chg="del mod">
          <ac:chgData name="stephanie voss" userId="6785c3b0d69b5fb9" providerId="LiveId" clId="{58E2A34F-F942-47BA-A236-F09668BF4054}" dt="2020-03-04T15:05:44.094" v="9293" actId="478"/>
          <ac:spMkLst>
            <pc:docMk/>
            <pc:sldMk cId="2861321524" sldId="570"/>
            <ac:spMk id="20" creationId="{7889B8B7-CC3D-487A-90EB-F4DC28D65964}"/>
          </ac:spMkLst>
        </pc:spChg>
        <pc:spChg chg="del">
          <ac:chgData name="stephanie voss" userId="6785c3b0d69b5fb9" providerId="LiveId" clId="{58E2A34F-F942-47BA-A236-F09668BF4054}" dt="2020-03-04T15:05:44.094" v="9293" actId="478"/>
          <ac:spMkLst>
            <pc:docMk/>
            <pc:sldMk cId="2861321524" sldId="570"/>
            <ac:spMk id="21" creationId="{362EE655-D531-4A86-8299-946F171C3379}"/>
          </ac:spMkLst>
        </pc:spChg>
        <pc:spChg chg="del">
          <ac:chgData name="stephanie voss" userId="6785c3b0d69b5fb9" providerId="LiveId" clId="{58E2A34F-F942-47BA-A236-F09668BF4054}" dt="2020-03-04T15:05:44.094" v="9293" actId="478"/>
          <ac:spMkLst>
            <pc:docMk/>
            <pc:sldMk cId="2861321524" sldId="570"/>
            <ac:spMk id="22" creationId="{355ADF4F-3E26-4676-BB29-81C3B1F7D347}"/>
          </ac:spMkLst>
        </pc:spChg>
        <pc:spChg chg="del">
          <ac:chgData name="stephanie voss" userId="6785c3b0d69b5fb9" providerId="LiveId" clId="{58E2A34F-F942-47BA-A236-F09668BF4054}" dt="2020-03-04T15:05:44.094" v="9293" actId="478"/>
          <ac:spMkLst>
            <pc:docMk/>
            <pc:sldMk cId="2861321524" sldId="570"/>
            <ac:spMk id="23" creationId="{62AF3AB4-CD0D-41FD-9B85-7F0F611B15DE}"/>
          </ac:spMkLst>
        </pc:spChg>
        <pc:spChg chg="del">
          <ac:chgData name="stephanie voss" userId="6785c3b0d69b5fb9" providerId="LiveId" clId="{58E2A34F-F942-47BA-A236-F09668BF4054}" dt="2020-03-04T15:05:44.094" v="9293" actId="478"/>
          <ac:spMkLst>
            <pc:docMk/>
            <pc:sldMk cId="2861321524" sldId="570"/>
            <ac:spMk id="24" creationId="{01FAB3BA-184A-4B6E-8FDE-94AF607C0BC6}"/>
          </ac:spMkLst>
        </pc:spChg>
        <pc:spChg chg="del">
          <ac:chgData name="stephanie voss" userId="6785c3b0d69b5fb9" providerId="LiveId" clId="{58E2A34F-F942-47BA-A236-F09668BF4054}" dt="2020-03-04T15:05:44.094" v="9293" actId="478"/>
          <ac:spMkLst>
            <pc:docMk/>
            <pc:sldMk cId="2861321524" sldId="570"/>
            <ac:spMk id="25" creationId="{21A10F34-7011-48B0-8890-DAD0C45F81E2}"/>
          </ac:spMkLst>
        </pc:spChg>
        <pc:spChg chg="del">
          <ac:chgData name="stephanie voss" userId="6785c3b0d69b5fb9" providerId="LiveId" clId="{58E2A34F-F942-47BA-A236-F09668BF4054}" dt="2020-03-04T15:05:44.094" v="9293" actId="478"/>
          <ac:spMkLst>
            <pc:docMk/>
            <pc:sldMk cId="2861321524" sldId="570"/>
            <ac:spMk id="26" creationId="{5DEEE613-C827-45FA-87C9-B1BAEA25DD56}"/>
          </ac:spMkLst>
        </pc:spChg>
        <pc:spChg chg="del">
          <ac:chgData name="stephanie voss" userId="6785c3b0d69b5fb9" providerId="LiveId" clId="{58E2A34F-F942-47BA-A236-F09668BF4054}" dt="2020-03-04T15:05:44.094" v="9293" actId="478"/>
          <ac:spMkLst>
            <pc:docMk/>
            <pc:sldMk cId="2861321524" sldId="570"/>
            <ac:spMk id="27" creationId="{B4FCBB5E-830B-4EBB-86D8-8C23D38E9E72}"/>
          </ac:spMkLst>
        </pc:spChg>
        <pc:spChg chg="del">
          <ac:chgData name="stephanie voss" userId="6785c3b0d69b5fb9" providerId="LiveId" clId="{58E2A34F-F942-47BA-A236-F09668BF4054}" dt="2020-03-04T15:05:44.094" v="9293" actId="478"/>
          <ac:spMkLst>
            <pc:docMk/>
            <pc:sldMk cId="2861321524" sldId="570"/>
            <ac:spMk id="28" creationId="{7CBA400C-FDEC-4473-8BD4-D6A2B0304EC7}"/>
          </ac:spMkLst>
        </pc:spChg>
        <pc:spChg chg="del mod">
          <ac:chgData name="stephanie voss" userId="6785c3b0d69b5fb9" providerId="LiveId" clId="{58E2A34F-F942-47BA-A236-F09668BF4054}" dt="2020-03-04T15:05:44.094" v="9293" actId="478"/>
          <ac:spMkLst>
            <pc:docMk/>
            <pc:sldMk cId="2861321524" sldId="570"/>
            <ac:spMk id="29" creationId="{158A6E72-6D0A-481F-A8F4-E486A18B4C60}"/>
          </ac:spMkLst>
        </pc:spChg>
        <pc:spChg chg="del mod">
          <ac:chgData name="stephanie voss" userId="6785c3b0d69b5fb9" providerId="LiveId" clId="{58E2A34F-F942-47BA-A236-F09668BF4054}" dt="2020-03-04T15:05:44.094" v="9293" actId="478"/>
          <ac:spMkLst>
            <pc:docMk/>
            <pc:sldMk cId="2861321524" sldId="570"/>
            <ac:spMk id="30" creationId="{A7D96CD8-9C5D-46E5-8186-6A536269A04C}"/>
          </ac:spMkLst>
        </pc:spChg>
        <pc:spChg chg="del">
          <ac:chgData name="stephanie voss" userId="6785c3b0d69b5fb9" providerId="LiveId" clId="{58E2A34F-F942-47BA-A236-F09668BF4054}" dt="2020-03-04T15:05:44.094" v="9293" actId="478"/>
          <ac:spMkLst>
            <pc:docMk/>
            <pc:sldMk cId="2861321524" sldId="570"/>
            <ac:spMk id="31" creationId="{5993393A-58D3-4640-93F8-299F4948525F}"/>
          </ac:spMkLst>
        </pc:spChg>
        <pc:spChg chg="del">
          <ac:chgData name="stephanie voss" userId="6785c3b0d69b5fb9" providerId="LiveId" clId="{58E2A34F-F942-47BA-A236-F09668BF4054}" dt="2020-03-04T15:05:44.094" v="9293" actId="478"/>
          <ac:spMkLst>
            <pc:docMk/>
            <pc:sldMk cId="2861321524" sldId="570"/>
            <ac:spMk id="32" creationId="{DA8BA14C-C304-42EB-9C04-57301BDEED00}"/>
          </ac:spMkLst>
        </pc:spChg>
        <pc:spChg chg="del">
          <ac:chgData name="stephanie voss" userId="6785c3b0d69b5fb9" providerId="LiveId" clId="{58E2A34F-F942-47BA-A236-F09668BF4054}" dt="2020-03-04T15:05:44.094" v="9293" actId="478"/>
          <ac:spMkLst>
            <pc:docMk/>
            <pc:sldMk cId="2861321524" sldId="570"/>
            <ac:spMk id="33" creationId="{8E02CD47-DFAA-4CA6-BC2D-A2FC4815DB5A}"/>
          </ac:spMkLst>
        </pc:spChg>
        <pc:spChg chg="del">
          <ac:chgData name="stephanie voss" userId="6785c3b0d69b5fb9" providerId="LiveId" clId="{58E2A34F-F942-47BA-A236-F09668BF4054}" dt="2020-03-04T15:05:44.094" v="9293" actId="478"/>
          <ac:spMkLst>
            <pc:docMk/>
            <pc:sldMk cId="2861321524" sldId="570"/>
            <ac:spMk id="34" creationId="{EFDF64A7-6DBE-403D-8E7B-13135AA47467}"/>
          </ac:spMkLst>
        </pc:spChg>
        <pc:spChg chg="del">
          <ac:chgData name="stephanie voss" userId="6785c3b0d69b5fb9" providerId="LiveId" clId="{58E2A34F-F942-47BA-A236-F09668BF4054}" dt="2020-03-04T15:05:44.094" v="9293" actId="478"/>
          <ac:spMkLst>
            <pc:docMk/>
            <pc:sldMk cId="2861321524" sldId="570"/>
            <ac:spMk id="35" creationId="{EB47EAE5-CD13-4DC2-9436-ED84E30831D9}"/>
          </ac:spMkLst>
        </pc:spChg>
        <pc:spChg chg="del">
          <ac:chgData name="stephanie voss" userId="6785c3b0d69b5fb9" providerId="LiveId" clId="{58E2A34F-F942-47BA-A236-F09668BF4054}" dt="2020-03-04T15:05:44.094" v="9293" actId="478"/>
          <ac:spMkLst>
            <pc:docMk/>
            <pc:sldMk cId="2861321524" sldId="570"/>
            <ac:spMk id="36" creationId="{7DBCF887-C1BA-403B-8561-E6CD16453E20}"/>
          </ac:spMkLst>
        </pc:spChg>
        <pc:spChg chg="del">
          <ac:chgData name="stephanie voss" userId="6785c3b0d69b5fb9" providerId="LiveId" clId="{58E2A34F-F942-47BA-A236-F09668BF4054}" dt="2020-03-04T15:05:47.779" v="9295" actId="478"/>
          <ac:spMkLst>
            <pc:docMk/>
            <pc:sldMk cId="2861321524" sldId="570"/>
            <ac:spMk id="37" creationId="{5C420592-6343-4DF8-8BA6-1736DAC3976E}"/>
          </ac:spMkLst>
        </pc:spChg>
        <pc:spChg chg="del">
          <ac:chgData name="stephanie voss" userId="6785c3b0d69b5fb9" providerId="LiveId" clId="{58E2A34F-F942-47BA-A236-F09668BF4054}" dt="2020-03-04T15:05:44.094" v="9293" actId="478"/>
          <ac:spMkLst>
            <pc:docMk/>
            <pc:sldMk cId="2861321524" sldId="570"/>
            <ac:spMk id="38" creationId="{056C0D32-4CFE-48E7-A868-ABF5CEBF0B44}"/>
          </ac:spMkLst>
        </pc:spChg>
        <pc:spChg chg="del">
          <ac:chgData name="stephanie voss" userId="6785c3b0d69b5fb9" providerId="LiveId" clId="{58E2A34F-F942-47BA-A236-F09668BF4054}" dt="2020-03-04T15:05:44.094" v="9293" actId="478"/>
          <ac:spMkLst>
            <pc:docMk/>
            <pc:sldMk cId="2861321524" sldId="570"/>
            <ac:spMk id="39" creationId="{B243EA20-9360-4AAA-8932-6BE66DF5F363}"/>
          </ac:spMkLst>
        </pc:spChg>
        <pc:spChg chg="del">
          <ac:chgData name="stephanie voss" userId="6785c3b0d69b5fb9" providerId="LiveId" clId="{58E2A34F-F942-47BA-A236-F09668BF4054}" dt="2020-03-04T15:05:44.094" v="9293" actId="478"/>
          <ac:spMkLst>
            <pc:docMk/>
            <pc:sldMk cId="2861321524" sldId="570"/>
            <ac:spMk id="40" creationId="{78F4538C-99C2-4EFE-9FF5-343FE01C476D}"/>
          </ac:spMkLst>
        </pc:spChg>
        <pc:spChg chg="del">
          <ac:chgData name="stephanie voss" userId="6785c3b0d69b5fb9" providerId="LiveId" clId="{58E2A34F-F942-47BA-A236-F09668BF4054}" dt="2020-03-04T15:05:44.094" v="9293" actId="478"/>
          <ac:spMkLst>
            <pc:docMk/>
            <pc:sldMk cId="2861321524" sldId="570"/>
            <ac:spMk id="41" creationId="{6BC6C129-618B-42F2-ACAD-D5B7FF59F9A9}"/>
          </ac:spMkLst>
        </pc:spChg>
        <pc:spChg chg="del">
          <ac:chgData name="stephanie voss" userId="6785c3b0d69b5fb9" providerId="LiveId" clId="{58E2A34F-F942-47BA-A236-F09668BF4054}" dt="2020-03-04T15:05:44.094" v="9293" actId="478"/>
          <ac:spMkLst>
            <pc:docMk/>
            <pc:sldMk cId="2861321524" sldId="570"/>
            <ac:spMk id="42" creationId="{B4E1E7BE-7020-42D6-90E9-2D0EF385738A}"/>
          </ac:spMkLst>
        </pc:spChg>
        <pc:spChg chg="del">
          <ac:chgData name="stephanie voss" userId="6785c3b0d69b5fb9" providerId="LiveId" clId="{58E2A34F-F942-47BA-A236-F09668BF4054}" dt="2020-03-04T15:05:44.094" v="9293" actId="478"/>
          <ac:spMkLst>
            <pc:docMk/>
            <pc:sldMk cId="2861321524" sldId="570"/>
            <ac:spMk id="43" creationId="{A0344031-3B86-4C08-B9CC-7E2DB1D2F5D0}"/>
          </ac:spMkLst>
        </pc:spChg>
        <pc:spChg chg="add del">
          <ac:chgData name="stephanie voss" userId="6785c3b0d69b5fb9" providerId="LiveId" clId="{58E2A34F-F942-47BA-A236-F09668BF4054}" dt="2020-03-04T15:05:44.094" v="9293" actId="478"/>
          <ac:spMkLst>
            <pc:docMk/>
            <pc:sldMk cId="2861321524" sldId="570"/>
            <ac:spMk id="44" creationId="{D974D066-F78E-47DD-9343-A73555B62020}"/>
          </ac:spMkLst>
        </pc:spChg>
        <pc:spChg chg="add mod">
          <ac:chgData name="stephanie voss" userId="6785c3b0d69b5fb9" providerId="LiveId" clId="{58E2A34F-F942-47BA-A236-F09668BF4054}" dt="2020-03-04T15:36:30.156" v="10080" actId="1076"/>
          <ac:spMkLst>
            <pc:docMk/>
            <pc:sldMk cId="2861321524" sldId="570"/>
            <ac:spMk id="56" creationId="{DF8601A0-74A8-4116-9BE4-FDD3E6879113}"/>
          </ac:spMkLst>
        </pc:spChg>
        <pc:grpChg chg="add mod">
          <ac:chgData name="stephanie voss" userId="6785c3b0d69b5fb9" providerId="LiveId" clId="{58E2A34F-F942-47BA-A236-F09668BF4054}" dt="2020-03-04T15:36:30.156" v="10080" actId="1076"/>
          <ac:grpSpMkLst>
            <pc:docMk/>
            <pc:sldMk cId="2861321524" sldId="570"/>
            <ac:grpSpMk id="45" creationId="{62CBD857-3D1F-470A-BD08-2DEDD93BC109}"/>
          </ac:grpSpMkLst>
        </pc:grpChg>
      </pc:sldChg>
      <pc:sldChg chg="addSp delSp modSp add">
        <pc:chgData name="stephanie voss" userId="6785c3b0d69b5fb9" providerId="LiveId" clId="{58E2A34F-F942-47BA-A236-F09668BF4054}" dt="2020-03-04T15:36:42.197" v="10085" actId="1076"/>
        <pc:sldMkLst>
          <pc:docMk/>
          <pc:sldMk cId="1489975902" sldId="571"/>
        </pc:sldMkLst>
        <pc:spChg chg="mod">
          <ac:chgData name="stephanie voss" userId="6785c3b0d69b5fb9" providerId="LiveId" clId="{58E2A34F-F942-47BA-A236-F09668BF4054}" dt="2020-03-04T15:36:35.870" v="10083" actId="20577"/>
          <ac:spMkLst>
            <pc:docMk/>
            <pc:sldMk cId="1489975902" sldId="571"/>
            <ac:spMk id="7" creationId="{7B375520-975F-45EB-AFF1-9C440B16ACC2}"/>
          </ac:spMkLst>
        </pc:spChg>
        <pc:spChg chg="del">
          <ac:chgData name="stephanie voss" userId="6785c3b0d69b5fb9" providerId="LiveId" clId="{58E2A34F-F942-47BA-A236-F09668BF4054}" dt="2020-03-04T15:05:52.286" v="9296" actId="478"/>
          <ac:spMkLst>
            <pc:docMk/>
            <pc:sldMk cId="1489975902" sldId="571"/>
            <ac:spMk id="16" creationId="{7C639614-5F99-425F-8B61-97DB4003C563}"/>
          </ac:spMkLst>
        </pc:spChg>
        <pc:spChg chg="del">
          <ac:chgData name="stephanie voss" userId="6785c3b0d69b5fb9" providerId="LiveId" clId="{58E2A34F-F942-47BA-A236-F09668BF4054}" dt="2020-03-04T15:05:52.286" v="9296" actId="478"/>
          <ac:spMkLst>
            <pc:docMk/>
            <pc:sldMk cId="1489975902" sldId="571"/>
            <ac:spMk id="17" creationId="{44CED6D8-B682-4EC5-8882-328E0758737F}"/>
          </ac:spMkLst>
        </pc:spChg>
        <pc:spChg chg="del">
          <ac:chgData name="stephanie voss" userId="6785c3b0d69b5fb9" providerId="LiveId" clId="{58E2A34F-F942-47BA-A236-F09668BF4054}" dt="2020-03-04T15:05:52.286" v="9296" actId="478"/>
          <ac:spMkLst>
            <pc:docMk/>
            <pc:sldMk cId="1489975902" sldId="571"/>
            <ac:spMk id="18" creationId="{98C007A8-A1A9-44CA-ABF2-CC4C87BE2884}"/>
          </ac:spMkLst>
        </pc:spChg>
        <pc:spChg chg="del">
          <ac:chgData name="stephanie voss" userId="6785c3b0d69b5fb9" providerId="LiveId" clId="{58E2A34F-F942-47BA-A236-F09668BF4054}" dt="2020-03-04T15:05:52.286" v="9296" actId="478"/>
          <ac:spMkLst>
            <pc:docMk/>
            <pc:sldMk cId="1489975902" sldId="571"/>
            <ac:spMk id="19" creationId="{3E1E7BB8-7DF5-4B4C-B7EC-A49EB9FCECEB}"/>
          </ac:spMkLst>
        </pc:spChg>
        <pc:spChg chg="del mod">
          <ac:chgData name="stephanie voss" userId="6785c3b0d69b5fb9" providerId="LiveId" clId="{58E2A34F-F942-47BA-A236-F09668BF4054}" dt="2020-03-04T15:05:52.286" v="9296" actId="478"/>
          <ac:spMkLst>
            <pc:docMk/>
            <pc:sldMk cId="1489975902" sldId="571"/>
            <ac:spMk id="20" creationId="{7889B8B7-CC3D-487A-90EB-F4DC28D65964}"/>
          </ac:spMkLst>
        </pc:spChg>
        <pc:spChg chg="del">
          <ac:chgData name="stephanie voss" userId="6785c3b0d69b5fb9" providerId="LiveId" clId="{58E2A34F-F942-47BA-A236-F09668BF4054}" dt="2020-03-04T15:05:52.286" v="9296" actId="478"/>
          <ac:spMkLst>
            <pc:docMk/>
            <pc:sldMk cId="1489975902" sldId="571"/>
            <ac:spMk id="21" creationId="{362EE655-D531-4A86-8299-946F171C3379}"/>
          </ac:spMkLst>
        </pc:spChg>
        <pc:spChg chg="del">
          <ac:chgData name="stephanie voss" userId="6785c3b0d69b5fb9" providerId="LiveId" clId="{58E2A34F-F942-47BA-A236-F09668BF4054}" dt="2020-03-04T15:05:52.286" v="9296" actId="478"/>
          <ac:spMkLst>
            <pc:docMk/>
            <pc:sldMk cId="1489975902" sldId="571"/>
            <ac:spMk id="22" creationId="{355ADF4F-3E26-4676-BB29-81C3B1F7D347}"/>
          </ac:spMkLst>
        </pc:spChg>
        <pc:spChg chg="del">
          <ac:chgData name="stephanie voss" userId="6785c3b0d69b5fb9" providerId="LiveId" clId="{58E2A34F-F942-47BA-A236-F09668BF4054}" dt="2020-03-04T15:05:52.286" v="9296" actId="478"/>
          <ac:spMkLst>
            <pc:docMk/>
            <pc:sldMk cId="1489975902" sldId="571"/>
            <ac:spMk id="23" creationId="{62AF3AB4-CD0D-41FD-9B85-7F0F611B15DE}"/>
          </ac:spMkLst>
        </pc:spChg>
        <pc:spChg chg="del">
          <ac:chgData name="stephanie voss" userId="6785c3b0d69b5fb9" providerId="LiveId" clId="{58E2A34F-F942-47BA-A236-F09668BF4054}" dt="2020-03-04T15:05:52.286" v="9296" actId="478"/>
          <ac:spMkLst>
            <pc:docMk/>
            <pc:sldMk cId="1489975902" sldId="571"/>
            <ac:spMk id="24" creationId="{01FAB3BA-184A-4B6E-8FDE-94AF607C0BC6}"/>
          </ac:spMkLst>
        </pc:spChg>
        <pc:spChg chg="del mod">
          <ac:chgData name="stephanie voss" userId="6785c3b0d69b5fb9" providerId="LiveId" clId="{58E2A34F-F942-47BA-A236-F09668BF4054}" dt="2020-03-04T15:05:52.286" v="9296" actId="478"/>
          <ac:spMkLst>
            <pc:docMk/>
            <pc:sldMk cId="1489975902" sldId="571"/>
            <ac:spMk id="25" creationId="{21A10F34-7011-48B0-8890-DAD0C45F81E2}"/>
          </ac:spMkLst>
        </pc:spChg>
        <pc:spChg chg="del">
          <ac:chgData name="stephanie voss" userId="6785c3b0d69b5fb9" providerId="LiveId" clId="{58E2A34F-F942-47BA-A236-F09668BF4054}" dt="2020-03-04T15:05:52.286" v="9296" actId="478"/>
          <ac:spMkLst>
            <pc:docMk/>
            <pc:sldMk cId="1489975902" sldId="571"/>
            <ac:spMk id="26" creationId="{5DEEE613-C827-45FA-87C9-B1BAEA25DD56}"/>
          </ac:spMkLst>
        </pc:spChg>
        <pc:spChg chg="del">
          <ac:chgData name="stephanie voss" userId="6785c3b0d69b5fb9" providerId="LiveId" clId="{58E2A34F-F942-47BA-A236-F09668BF4054}" dt="2020-03-04T15:05:52.286" v="9296" actId="478"/>
          <ac:spMkLst>
            <pc:docMk/>
            <pc:sldMk cId="1489975902" sldId="571"/>
            <ac:spMk id="27" creationId="{B4FCBB5E-830B-4EBB-86D8-8C23D38E9E72}"/>
          </ac:spMkLst>
        </pc:spChg>
        <pc:spChg chg="del">
          <ac:chgData name="stephanie voss" userId="6785c3b0d69b5fb9" providerId="LiveId" clId="{58E2A34F-F942-47BA-A236-F09668BF4054}" dt="2020-03-04T15:05:52.286" v="9296" actId="478"/>
          <ac:spMkLst>
            <pc:docMk/>
            <pc:sldMk cId="1489975902" sldId="571"/>
            <ac:spMk id="28" creationId="{7CBA400C-FDEC-4473-8BD4-D6A2B0304EC7}"/>
          </ac:spMkLst>
        </pc:spChg>
        <pc:spChg chg="del mod">
          <ac:chgData name="stephanie voss" userId="6785c3b0d69b5fb9" providerId="LiveId" clId="{58E2A34F-F942-47BA-A236-F09668BF4054}" dt="2020-03-04T15:05:52.286" v="9296" actId="478"/>
          <ac:spMkLst>
            <pc:docMk/>
            <pc:sldMk cId="1489975902" sldId="571"/>
            <ac:spMk id="29" creationId="{158A6E72-6D0A-481F-A8F4-E486A18B4C60}"/>
          </ac:spMkLst>
        </pc:spChg>
        <pc:spChg chg="del">
          <ac:chgData name="stephanie voss" userId="6785c3b0d69b5fb9" providerId="LiveId" clId="{58E2A34F-F942-47BA-A236-F09668BF4054}" dt="2020-03-04T15:05:52.286" v="9296" actId="478"/>
          <ac:spMkLst>
            <pc:docMk/>
            <pc:sldMk cId="1489975902" sldId="571"/>
            <ac:spMk id="30" creationId="{A7D96CD8-9C5D-46E5-8186-6A536269A04C}"/>
          </ac:spMkLst>
        </pc:spChg>
        <pc:spChg chg="del">
          <ac:chgData name="stephanie voss" userId="6785c3b0d69b5fb9" providerId="LiveId" clId="{58E2A34F-F942-47BA-A236-F09668BF4054}" dt="2020-03-04T15:05:52.286" v="9296" actId="478"/>
          <ac:spMkLst>
            <pc:docMk/>
            <pc:sldMk cId="1489975902" sldId="571"/>
            <ac:spMk id="31" creationId="{5993393A-58D3-4640-93F8-299F4948525F}"/>
          </ac:spMkLst>
        </pc:spChg>
        <pc:spChg chg="del">
          <ac:chgData name="stephanie voss" userId="6785c3b0d69b5fb9" providerId="LiveId" clId="{58E2A34F-F942-47BA-A236-F09668BF4054}" dt="2020-03-04T15:05:52.286" v="9296" actId="478"/>
          <ac:spMkLst>
            <pc:docMk/>
            <pc:sldMk cId="1489975902" sldId="571"/>
            <ac:spMk id="32" creationId="{DA8BA14C-C304-42EB-9C04-57301BDEED00}"/>
          </ac:spMkLst>
        </pc:spChg>
        <pc:spChg chg="del">
          <ac:chgData name="stephanie voss" userId="6785c3b0d69b5fb9" providerId="LiveId" clId="{58E2A34F-F942-47BA-A236-F09668BF4054}" dt="2020-03-04T15:05:52.286" v="9296" actId="478"/>
          <ac:spMkLst>
            <pc:docMk/>
            <pc:sldMk cId="1489975902" sldId="571"/>
            <ac:spMk id="33" creationId="{8E02CD47-DFAA-4CA6-BC2D-A2FC4815DB5A}"/>
          </ac:spMkLst>
        </pc:spChg>
        <pc:spChg chg="del">
          <ac:chgData name="stephanie voss" userId="6785c3b0d69b5fb9" providerId="LiveId" clId="{58E2A34F-F942-47BA-A236-F09668BF4054}" dt="2020-03-04T15:05:52.286" v="9296" actId="478"/>
          <ac:spMkLst>
            <pc:docMk/>
            <pc:sldMk cId="1489975902" sldId="571"/>
            <ac:spMk id="34" creationId="{EFDF64A7-6DBE-403D-8E7B-13135AA47467}"/>
          </ac:spMkLst>
        </pc:spChg>
        <pc:spChg chg="del">
          <ac:chgData name="stephanie voss" userId="6785c3b0d69b5fb9" providerId="LiveId" clId="{58E2A34F-F942-47BA-A236-F09668BF4054}" dt="2020-03-04T15:05:52.286" v="9296" actId="478"/>
          <ac:spMkLst>
            <pc:docMk/>
            <pc:sldMk cId="1489975902" sldId="571"/>
            <ac:spMk id="35" creationId="{EB47EAE5-CD13-4DC2-9436-ED84E30831D9}"/>
          </ac:spMkLst>
        </pc:spChg>
        <pc:spChg chg="del">
          <ac:chgData name="stephanie voss" userId="6785c3b0d69b5fb9" providerId="LiveId" clId="{58E2A34F-F942-47BA-A236-F09668BF4054}" dt="2020-03-04T15:05:52.286" v="9296" actId="478"/>
          <ac:spMkLst>
            <pc:docMk/>
            <pc:sldMk cId="1489975902" sldId="571"/>
            <ac:spMk id="36" creationId="{7DBCF887-C1BA-403B-8561-E6CD16453E20}"/>
          </ac:spMkLst>
        </pc:spChg>
        <pc:spChg chg="del mod">
          <ac:chgData name="stephanie voss" userId="6785c3b0d69b5fb9" providerId="LiveId" clId="{58E2A34F-F942-47BA-A236-F09668BF4054}" dt="2020-03-04T15:05:57.716" v="9298" actId="478"/>
          <ac:spMkLst>
            <pc:docMk/>
            <pc:sldMk cId="1489975902" sldId="571"/>
            <ac:spMk id="37" creationId="{5C420592-6343-4DF8-8BA6-1736DAC3976E}"/>
          </ac:spMkLst>
        </pc:spChg>
        <pc:spChg chg="del">
          <ac:chgData name="stephanie voss" userId="6785c3b0d69b5fb9" providerId="LiveId" clId="{58E2A34F-F942-47BA-A236-F09668BF4054}" dt="2020-03-04T15:05:52.286" v="9296" actId="478"/>
          <ac:spMkLst>
            <pc:docMk/>
            <pc:sldMk cId="1489975902" sldId="571"/>
            <ac:spMk id="38" creationId="{056C0D32-4CFE-48E7-A868-ABF5CEBF0B44}"/>
          </ac:spMkLst>
        </pc:spChg>
        <pc:spChg chg="del">
          <ac:chgData name="stephanie voss" userId="6785c3b0d69b5fb9" providerId="LiveId" clId="{58E2A34F-F942-47BA-A236-F09668BF4054}" dt="2020-03-04T15:05:52.286" v="9296" actId="478"/>
          <ac:spMkLst>
            <pc:docMk/>
            <pc:sldMk cId="1489975902" sldId="571"/>
            <ac:spMk id="39" creationId="{B243EA20-9360-4AAA-8932-6BE66DF5F363}"/>
          </ac:spMkLst>
        </pc:spChg>
        <pc:spChg chg="del">
          <ac:chgData name="stephanie voss" userId="6785c3b0d69b5fb9" providerId="LiveId" clId="{58E2A34F-F942-47BA-A236-F09668BF4054}" dt="2020-03-04T15:05:52.286" v="9296" actId="478"/>
          <ac:spMkLst>
            <pc:docMk/>
            <pc:sldMk cId="1489975902" sldId="571"/>
            <ac:spMk id="40" creationId="{78F4538C-99C2-4EFE-9FF5-343FE01C476D}"/>
          </ac:spMkLst>
        </pc:spChg>
        <pc:spChg chg="del">
          <ac:chgData name="stephanie voss" userId="6785c3b0d69b5fb9" providerId="LiveId" clId="{58E2A34F-F942-47BA-A236-F09668BF4054}" dt="2020-03-04T15:05:52.286" v="9296" actId="478"/>
          <ac:spMkLst>
            <pc:docMk/>
            <pc:sldMk cId="1489975902" sldId="571"/>
            <ac:spMk id="41" creationId="{6BC6C129-618B-42F2-ACAD-D5B7FF59F9A9}"/>
          </ac:spMkLst>
        </pc:spChg>
        <pc:spChg chg="del">
          <ac:chgData name="stephanie voss" userId="6785c3b0d69b5fb9" providerId="LiveId" clId="{58E2A34F-F942-47BA-A236-F09668BF4054}" dt="2020-03-04T15:05:52.286" v="9296" actId="478"/>
          <ac:spMkLst>
            <pc:docMk/>
            <pc:sldMk cId="1489975902" sldId="571"/>
            <ac:spMk id="42" creationId="{B4E1E7BE-7020-42D6-90E9-2D0EF385738A}"/>
          </ac:spMkLst>
        </pc:spChg>
        <pc:spChg chg="del">
          <ac:chgData name="stephanie voss" userId="6785c3b0d69b5fb9" providerId="LiveId" clId="{58E2A34F-F942-47BA-A236-F09668BF4054}" dt="2020-03-04T15:05:52.286" v="9296" actId="478"/>
          <ac:spMkLst>
            <pc:docMk/>
            <pc:sldMk cId="1489975902" sldId="571"/>
            <ac:spMk id="43" creationId="{A0344031-3B86-4C08-B9CC-7E2DB1D2F5D0}"/>
          </ac:spMkLst>
        </pc:spChg>
        <pc:spChg chg="add del">
          <ac:chgData name="stephanie voss" userId="6785c3b0d69b5fb9" providerId="LiveId" clId="{58E2A34F-F942-47BA-A236-F09668BF4054}" dt="2020-03-04T15:05:52.286" v="9296" actId="478"/>
          <ac:spMkLst>
            <pc:docMk/>
            <pc:sldMk cId="1489975902" sldId="571"/>
            <ac:spMk id="44" creationId="{5B83CC9A-2F95-41DB-9EFC-0D00C1101360}"/>
          </ac:spMkLst>
        </pc:spChg>
        <pc:spChg chg="add mod">
          <ac:chgData name="stephanie voss" userId="6785c3b0d69b5fb9" providerId="LiveId" clId="{58E2A34F-F942-47BA-A236-F09668BF4054}" dt="2020-03-04T15:36:42.197" v="10085" actId="1076"/>
          <ac:spMkLst>
            <pc:docMk/>
            <pc:sldMk cId="1489975902" sldId="571"/>
            <ac:spMk id="56" creationId="{D3F259A7-794E-4835-9F82-4337EACB0F2D}"/>
          </ac:spMkLst>
        </pc:spChg>
        <pc:grpChg chg="add mod">
          <ac:chgData name="stephanie voss" userId="6785c3b0d69b5fb9" providerId="LiveId" clId="{58E2A34F-F942-47BA-A236-F09668BF4054}" dt="2020-03-04T15:36:42.197" v="10085" actId="1076"/>
          <ac:grpSpMkLst>
            <pc:docMk/>
            <pc:sldMk cId="1489975902" sldId="571"/>
            <ac:grpSpMk id="45" creationId="{18A4FD2C-05F8-45C0-8520-124FD53DCCEC}"/>
          </ac:grpSpMkLst>
        </pc:grpChg>
      </pc:sldChg>
      <pc:sldChg chg="addSp delSp modSp add">
        <pc:chgData name="stephanie voss" userId="6785c3b0d69b5fb9" providerId="LiveId" clId="{58E2A34F-F942-47BA-A236-F09668BF4054}" dt="2020-03-04T15:37:13.173" v="10093" actId="1076"/>
        <pc:sldMkLst>
          <pc:docMk/>
          <pc:sldMk cId="185143956" sldId="572"/>
        </pc:sldMkLst>
        <pc:spChg chg="mod">
          <ac:chgData name="stephanie voss" userId="6785c3b0d69b5fb9" providerId="LiveId" clId="{58E2A34F-F942-47BA-A236-F09668BF4054}" dt="2020-03-04T15:36:46.778" v="10089" actId="113"/>
          <ac:spMkLst>
            <pc:docMk/>
            <pc:sldMk cId="185143956" sldId="572"/>
            <ac:spMk id="7" creationId="{7B375520-975F-45EB-AFF1-9C440B16ACC2}"/>
          </ac:spMkLst>
        </pc:spChg>
        <pc:spChg chg="del mod">
          <ac:chgData name="stephanie voss" userId="6785c3b0d69b5fb9" providerId="LiveId" clId="{58E2A34F-F942-47BA-A236-F09668BF4054}" dt="2020-03-04T15:06:08.044" v="9301" actId="478"/>
          <ac:spMkLst>
            <pc:docMk/>
            <pc:sldMk cId="185143956" sldId="572"/>
            <ac:spMk id="16" creationId="{7C639614-5F99-425F-8B61-97DB4003C563}"/>
          </ac:spMkLst>
        </pc:spChg>
        <pc:spChg chg="del">
          <ac:chgData name="stephanie voss" userId="6785c3b0d69b5fb9" providerId="LiveId" clId="{58E2A34F-F942-47BA-A236-F09668BF4054}" dt="2020-03-04T15:06:08.044" v="9301" actId="478"/>
          <ac:spMkLst>
            <pc:docMk/>
            <pc:sldMk cId="185143956" sldId="572"/>
            <ac:spMk id="17" creationId="{44CED6D8-B682-4EC5-8882-328E0758737F}"/>
          </ac:spMkLst>
        </pc:spChg>
        <pc:spChg chg="del">
          <ac:chgData name="stephanie voss" userId="6785c3b0d69b5fb9" providerId="LiveId" clId="{58E2A34F-F942-47BA-A236-F09668BF4054}" dt="2020-03-04T15:06:08.044" v="9301" actId="478"/>
          <ac:spMkLst>
            <pc:docMk/>
            <pc:sldMk cId="185143956" sldId="572"/>
            <ac:spMk id="18" creationId="{98C007A8-A1A9-44CA-ABF2-CC4C87BE2884}"/>
          </ac:spMkLst>
        </pc:spChg>
        <pc:spChg chg="del">
          <ac:chgData name="stephanie voss" userId="6785c3b0d69b5fb9" providerId="LiveId" clId="{58E2A34F-F942-47BA-A236-F09668BF4054}" dt="2020-03-04T15:06:08.044" v="9301" actId="478"/>
          <ac:spMkLst>
            <pc:docMk/>
            <pc:sldMk cId="185143956" sldId="572"/>
            <ac:spMk id="19" creationId="{3E1E7BB8-7DF5-4B4C-B7EC-A49EB9FCECEB}"/>
          </ac:spMkLst>
        </pc:spChg>
        <pc:spChg chg="del mod">
          <ac:chgData name="stephanie voss" userId="6785c3b0d69b5fb9" providerId="LiveId" clId="{58E2A34F-F942-47BA-A236-F09668BF4054}" dt="2020-03-04T15:06:08.044" v="9301" actId="478"/>
          <ac:spMkLst>
            <pc:docMk/>
            <pc:sldMk cId="185143956" sldId="572"/>
            <ac:spMk id="20" creationId="{7889B8B7-CC3D-487A-90EB-F4DC28D65964}"/>
          </ac:spMkLst>
        </pc:spChg>
        <pc:spChg chg="del">
          <ac:chgData name="stephanie voss" userId="6785c3b0d69b5fb9" providerId="LiveId" clId="{58E2A34F-F942-47BA-A236-F09668BF4054}" dt="2020-03-04T15:06:08.044" v="9301" actId="478"/>
          <ac:spMkLst>
            <pc:docMk/>
            <pc:sldMk cId="185143956" sldId="572"/>
            <ac:spMk id="21" creationId="{362EE655-D531-4A86-8299-946F171C3379}"/>
          </ac:spMkLst>
        </pc:spChg>
        <pc:spChg chg="del">
          <ac:chgData name="stephanie voss" userId="6785c3b0d69b5fb9" providerId="LiveId" clId="{58E2A34F-F942-47BA-A236-F09668BF4054}" dt="2020-03-04T15:06:08.044" v="9301" actId="478"/>
          <ac:spMkLst>
            <pc:docMk/>
            <pc:sldMk cId="185143956" sldId="572"/>
            <ac:spMk id="22" creationId="{355ADF4F-3E26-4676-BB29-81C3B1F7D347}"/>
          </ac:spMkLst>
        </pc:spChg>
        <pc:spChg chg="del mod">
          <ac:chgData name="stephanie voss" userId="6785c3b0d69b5fb9" providerId="LiveId" clId="{58E2A34F-F942-47BA-A236-F09668BF4054}" dt="2020-03-04T15:06:08.044" v="9301" actId="478"/>
          <ac:spMkLst>
            <pc:docMk/>
            <pc:sldMk cId="185143956" sldId="572"/>
            <ac:spMk id="23" creationId="{62AF3AB4-CD0D-41FD-9B85-7F0F611B15DE}"/>
          </ac:spMkLst>
        </pc:spChg>
        <pc:spChg chg="del mod">
          <ac:chgData name="stephanie voss" userId="6785c3b0d69b5fb9" providerId="LiveId" clId="{58E2A34F-F942-47BA-A236-F09668BF4054}" dt="2020-03-04T15:06:08.044" v="9301" actId="478"/>
          <ac:spMkLst>
            <pc:docMk/>
            <pc:sldMk cId="185143956" sldId="572"/>
            <ac:spMk id="24" creationId="{01FAB3BA-184A-4B6E-8FDE-94AF607C0BC6}"/>
          </ac:spMkLst>
        </pc:spChg>
        <pc:spChg chg="del mod">
          <ac:chgData name="stephanie voss" userId="6785c3b0d69b5fb9" providerId="LiveId" clId="{58E2A34F-F942-47BA-A236-F09668BF4054}" dt="2020-03-04T15:06:08.044" v="9301" actId="478"/>
          <ac:spMkLst>
            <pc:docMk/>
            <pc:sldMk cId="185143956" sldId="572"/>
            <ac:spMk id="25" creationId="{21A10F34-7011-48B0-8890-DAD0C45F81E2}"/>
          </ac:spMkLst>
        </pc:spChg>
        <pc:spChg chg="del">
          <ac:chgData name="stephanie voss" userId="6785c3b0d69b5fb9" providerId="LiveId" clId="{58E2A34F-F942-47BA-A236-F09668BF4054}" dt="2020-03-04T15:06:08.044" v="9301" actId="478"/>
          <ac:spMkLst>
            <pc:docMk/>
            <pc:sldMk cId="185143956" sldId="572"/>
            <ac:spMk id="26" creationId="{5DEEE613-C827-45FA-87C9-B1BAEA25DD56}"/>
          </ac:spMkLst>
        </pc:spChg>
        <pc:spChg chg="del">
          <ac:chgData name="stephanie voss" userId="6785c3b0d69b5fb9" providerId="LiveId" clId="{58E2A34F-F942-47BA-A236-F09668BF4054}" dt="2020-03-04T15:06:08.044" v="9301" actId="478"/>
          <ac:spMkLst>
            <pc:docMk/>
            <pc:sldMk cId="185143956" sldId="572"/>
            <ac:spMk id="27" creationId="{B4FCBB5E-830B-4EBB-86D8-8C23D38E9E72}"/>
          </ac:spMkLst>
        </pc:spChg>
        <pc:spChg chg="del">
          <ac:chgData name="stephanie voss" userId="6785c3b0d69b5fb9" providerId="LiveId" clId="{58E2A34F-F942-47BA-A236-F09668BF4054}" dt="2020-03-04T15:06:08.044" v="9301" actId="478"/>
          <ac:spMkLst>
            <pc:docMk/>
            <pc:sldMk cId="185143956" sldId="572"/>
            <ac:spMk id="28" creationId="{7CBA400C-FDEC-4473-8BD4-D6A2B0304EC7}"/>
          </ac:spMkLst>
        </pc:spChg>
        <pc:spChg chg="del">
          <ac:chgData name="stephanie voss" userId="6785c3b0d69b5fb9" providerId="LiveId" clId="{58E2A34F-F942-47BA-A236-F09668BF4054}" dt="2020-03-04T15:06:08.044" v="9301" actId="478"/>
          <ac:spMkLst>
            <pc:docMk/>
            <pc:sldMk cId="185143956" sldId="572"/>
            <ac:spMk id="29" creationId="{158A6E72-6D0A-481F-A8F4-E486A18B4C60}"/>
          </ac:spMkLst>
        </pc:spChg>
        <pc:spChg chg="del">
          <ac:chgData name="stephanie voss" userId="6785c3b0d69b5fb9" providerId="LiveId" clId="{58E2A34F-F942-47BA-A236-F09668BF4054}" dt="2020-03-04T15:06:08.044" v="9301" actId="478"/>
          <ac:spMkLst>
            <pc:docMk/>
            <pc:sldMk cId="185143956" sldId="572"/>
            <ac:spMk id="30" creationId="{A7D96CD8-9C5D-46E5-8186-6A536269A04C}"/>
          </ac:spMkLst>
        </pc:spChg>
        <pc:spChg chg="del">
          <ac:chgData name="stephanie voss" userId="6785c3b0d69b5fb9" providerId="LiveId" clId="{58E2A34F-F942-47BA-A236-F09668BF4054}" dt="2020-03-04T15:06:08.044" v="9301" actId="478"/>
          <ac:spMkLst>
            <pc:docMk/>
            <pc:sldMk cId="185143956" sldId="572"/>
            <ac:spMk id="31" creationId="{5993393A-58D3-4640-93F8-299F4948525F}"/>
          </ac:spMkLst>
        </pc:spChg>
        <pc:spChg chg="del">
          <ac:chgData name="stephanie voss" userId="6785c3b0d69b5fb9" providerId="LiveId" clId="{58E2A34F-F942-47BA-A236-F09668BF4054}" dt="2020-03-04T15:06:08.044" v="9301" actId="478"/>
          <ac:spMkLst>
            <pc:docMk/>
            <pc:sldMk cId="185143956" sldId="572"/>
            <ac:spMk id="32" creationId="{DA8BA14C-C304-42EB-9C04-57301BDEED00}"/>
          </ac:spMkLst>
        </pc:spChg>
        <pc:spChg chg="del">
          <ac:chgData name="stephanie voss" userId="6785c3b0d69b5fb9" providerId="LiveId" clId="{58E2A34F-F942-47BA-A236-F09668BF4054}" dt="2020-03-04T15:06:08.044" v="9301" actId="478"/>
          <ac:spMkLst>
            <pc:docMk/>
            <pc:sldMk cId="185143956" sldId="572"/>
            <ac:spMk id="33" creationId="{8E02CD47-DFAA-4CA6-BC2D-A2FC4815DB5A}"/>
          </ac:spMkLst>
        </pc:spChg>
        <pc:spChg chg="del">
          <ac:chgData name="stephanie voss" userId="6785c3b0d69b5fb9" providerId="LiveId" clId="{58E2A34F-F942-47BA-A236-F09668BF4054}" dt="2020-03-04T15:06:08.044" v="9301" actId="478"/>
          <ac:spMkLst>
            <pc:docMk/>
            <pc:sldMk cId="185143956" sldId="572"/>
            <ac:spMk id="34" creationId="{EFDF64A7-6DBE-403D-8E7B-13135AA47467}"/>
          </ac:spMkLst>
        </pc:spChg>
        <pc:spChg chg="del">
          <ac:chgData name="stephanie voss" userId="6785c3b0d69b5fb9" providerId="LiveId" clId="{58E2A34F-F942-47BA-A236-F09668BF4054}" dt="2020-03-04T15:06:08.044" v="9301" actId="478"/>
          <ac:spMkLst>
            <pc:docMk/>
            <pc:sldMk cId="185143956" sldId="572"/>
            <ac:spMk id="35" creationId="{EB47EAE5-CD13-4DC2-9436-ED84E30831D9}"/>
          </ac:spMkLst>
        </pc:spChg>
        <pc:spChg chg="del">
          <ac:chgData name="stephanie voss" userId="6785c3b0d69b5fb9" providerId="LiveId" clId="{58E2A34F-F942-47BA-A236-F09668BF4054}" dt="2020-03-04T15:06:08.044" v="9301" actId="478"/>
          <ac:spMkLst>
            <pc:docMk/>
            <pc:sldMk cId="185143956" sldId="572"/>
            <ac:spMk id="36" creationId="{7DBCF887-C1BA-403B-8561-E6CD16453E20}"/>
          </ac:spMkLst>
        </pc:spChg>
        <pc:spChg chg="del">
          <ac:chgData name="stephanie voss" userId="6785c3b0d69b5fb9" providerId="LiveId" clId="{58E2A34F-F942-47BA-A236-F09668BF4054}" dt="2020-03-04T15:06:11.374" v="9302" actId="478"/>
          <ac:spMkLst>
            <pc:docMk/>
            <pc:sldMk cId="185143956" sldId="572"/>
            <ac:spMk id="37" creationId="{5C420592-6343-4DF8-8BA6-1736DAC3976E}"/>
          </ac:spMkLst>
        </pc:spChg>
        <pc:spChg chg="del">
          <ac:chgData name="stephanie voss" userId="6785c3b0d69b5fb9" providerId="LiveId" clId="{58E2A34F-F942-47BA-A236-F09668BF4054}" dt="2020-03-04T15:06:08.044" v="9301" actId="478"/>
          <ac:spMkLst>
            <pc:docMk/>
            <pc:sldMk cId="185143956" sldId="572"/>
            <ac:spMk id="38" creationId="{056C0D32-4CFE-48E7-A868-ABF5CEBF0B44}"/>
          </ac:spMkLst>
        </pc:spChg>
        <pc:spChg chg="del">
          <ac:chgData name="stephanie voss" userId="6785c3b0d69b5fb9" providerId="LiveId" clId="{58E2A34F-F942-47BA-A236-F09668BF4054}" dt="2020-03-04T15:06:08.044" v="9301" actId="478"/>
          <ac:spMkLst>
            <pc:docMk/>
            <pc:sldMk cId="185143956" sldId="572"/>
            <ac:spMk id="39" creationId="{B243EA20-9360-4AAA-8932-6BE66DF5F363}"/>
          </ac:spMkLst>
        </pc:spChg>
        <pc:spChg chg="del">
          <ac:chgData name="stephanie voss" userId="6785c3b0d69b5fb9" providerId="LiveId" clId="{58E2A34F-F942-47BA-A236-F09668BF4054}" dt="2020-03-04T15:06:08.044" v="9301" actId="478"/>
          <ac:spMkLst>
            <pc:docMk/>
            <pc:sldMk cId="185143956" sldId="572"/>
            <ac:spMk id="40" creationId="{78F4538C-99C2-4EFE-9FF5-343FE01C476D}"/>
          </ac:spMkLst>
        </pc:spChg>
        <pc:spChg chg="del">
          <ac:chgData name="stephanie voss" userId="6785c3b0d69b5fb9" providerId="LiveId" clId="{58E2A34F-F942-47BA-A236-F09668BF4054}" dt="2020-03-04T15:06:08.044" v="9301" actId="478"/>
          <ac:spMkLst>
            <pc:docMk/>
            <pc:sldMk cId="185143956" sldId="572"/>
            <ac:spMk id="41" creationId="{6BC6C129-618B-42F2-ACAD-D5B7FF59F9A9}"/>
          </ac:spMkLst>
        </pc:spChg>
        <pc:spChg chg="del">
          <ac:chgData name="stephanie voss" userId="6785c3b0d69b5fb9" providerId="LiveId" clId="{58E2A34F-F942-47BA-A236-F09668BF4054}" dt="2020-03-04T15:06:08.044" v="9301" actId="478"/>
          <ac:spMkLst>
            <pc:docMk/>
            <pc:sldMk cId="185143956" sldId="572"/>
            <ac:spMk id="42" creationId="{B4E1E7BE-7020-42D6-90E9-2D0EF385738A}"/>
          </ac:spMkLst>
        </pc:spChg>
        <pc:spChg chg="del">
          <ac:chgData name="stephanie voss" userId="6785c3b0d69b5fb9" providerId="LiveId" clId="{58E2A34F-F942-47BA-A236-F09668BF4054}" dt="2020-03-04T15:06:08.044" v="9301" actId="478"/>
          <ac:spMkLst>
            <pc:docMk/>
            <pc:sldMk cId="185143956" sldId="572"/>
            <ac:spMk id="43" creationId="{A0344031-3B86-4C08-B9CC-7E2DB1D2F5D0}"/>
          </ac:spMkLst>
        </pc:spChg>
        <pc:spChg chg="add del mod">
          <ac:chgData name="stephanie voss" userId="6785c3b0d69b5fb9" providerId="LiveId" clId="{58E2A34F-F942-47BA-A236-F09668BF4054}" dt="2020-03-04T15:06:08.044" v="9301" actId="478"/>
          <ac:spMkLst>
            <pc:docMk/>
            <pc:sldMk cId="185143956" sldId="572"/>
            <ac:spMk id="44" creationId="{D974CA38-662E-421F-88FB-76BA03254EC0}"/>
          </ac:spMkLst>
        </pc:spChg>
        <pc:spChg chg="mod">
          <ac:chgData name="stephanie voss" userId="6785c3b0d69b5fb9" providerId="LiveId" clId="{58E2A34F-F942-47BA-A236-F09668BF4054}" dt="2020-03-04T15:36:56.599" v="10092" actId="1076"/>
          <ac:spMkLst>
            <pc:docMk/>
            <pc:sldMk cId="185143956" sldId="572"/>
            <ac:spMk id="46" creationId="{BB2A0BC3-72A1-435A-B67C-EAE865A861EE}"/>
          </ac:spMkLst>
        </pc:spChg>
        <pc:spChg chg="mod">
          <ac:chgData name="stephanie voss" userId="6785c3b0d69b5fb9" providerId="LiveId" clId="{58E2A34F-F942-47BA-A236-F09668BF4054}" dt="2020-03-04T15:36:52.500" v="10090" actId="1076"/>
          <ac:spMkLst>
            <pc:docMk/>
            <pc:sldMk cId="185143956" sldId="572"/>
            <ac:spMk id="55" creationId="{2EAD50A7-B8C9-4373-A3AD-852B0C957A88}"/>
          </ac:spMkLst>
        </pc:spChg>
        <pc:spChg chg="add mod">
          <ac:chgData name="stephanie voss" userId="6785c3b0d69b5fb9" providerId="LiveId" clId="{58E2A34F-F942-47BA-A236-F09668BF4054}" dt="2020-03-04T15:37:13.173" v="10093" actId="1076"/>
          <ac:spMkLst>
            <pc:docMk/>
            <pc:sldMk cId="185143956" sldId="572"/>
            <ac:spMk id="56" creationId="{0A3B2E79-4D93-491A-8224-75A544F1D9EF}"/>
          </ac:spMkLst>
        </pc:spChg>
        <pc:spChg chg="add del">
          <ac:chgData name="stephanie voss" userId="6785c3b0d69b5fb9" providerId="LiveId" clId="{58E2A34F-F942-47BA-A236-F09668BF4054}" dt="2020-03-04T15:10:11.784" v="9349"/>
          <ac:spMkLst>
            <pc:docMk/>
            <pc:sldMk cId="185143956" sldId="572"/>
            <ac:spMk id="57" creationId="{59089FBA-1015-4244-B69D-4D837A87FE94}"/>
          </ac:spMkLst>
        </pc:spChg>
        <pc:grpChg chg="add mod">
          <ac:chgData name="stephanie voss" userId="6785c3b0d69b5fb9" providerId="LiveId" clId="{58E2A34F-F942-47BA-A236-F09668BF4054}" dt="2020-03-04T15:37:13.173" v="10093" actId="1076"/>
          <ac:grpSpMkLst>
            <pc:docMk/>
            <pc:sldMk cId="185143956" sldId="572"/>
            <ac:grpSpMk id="45" creationId="{E3C89985-7FFF-4A03-AE97-76ED1558CA80}"/>
          </ac:grpSpMkLst>
        </pc:grpChg>
      </pc:sldChg>
      <pc:sldChg chg="addSp delSp modSp add">
        <pc:chgData name="stephanie voss" userId="6785c3b0d69b5fb9" providerId="LiveId" clId="{58E2A34F-F942-47BA-A236-F09668BF4054}" dt="2020-03-04T15:37:37.308" v="10103" actId="1076"/>
        <pc:sldMkLst>
          <pc:docMk/>
          <pc:sldMk cId="2874915389" sldId="573"/>
        </pc:sldMkLst>
        <pc:spChg chg="mod">
          <ac:chgData name="stephanie voss" userId="6785c3b0d69b5fb9" providerId="LiveId" clId="{58E2A34F-F942-47BA-A236-F09668BF4054}" dt="2020-03-04T15:37:33.221" v="10102" actId="20577"/>
          <ac:spMkLst>
            <pc:docMk/>
            <pc:sldMk cId="2874915389" sldId="573"/>
            <ac:spMk id="7" creationId="{7B375520-975F-45EB-AFF1-9C440B16ACC2}"/>
          </ac:spMkLst>
        </pc:spChg>
        <pc:spChg chg="del">
          <ac:chgData name="stephanie voss" userId="6785c3b0d69b5fb9" providerId="LiveId" clId="{58E2A34F-F942-47BA-A236-F09668BF4054}" dt="2020-03-04T15:06:17.656" v="9304" actId="478"/>
          <ac:spMkLst>
            <pc:docMk/>
            <pc:sldMk cId="2874915389" sldId="573"/>
            <ac:spMk id="16" creationId="{7C639614-5F99-425F-8B61-97DB4003C563}"/>
          </ac:spMkLst>
        </pc:spChg>
        <pc:spChg chg="del">
          <ac:chgData name="stephanie voss" userId="6785c3b0d69b5fb9" providerId="LiveId" clId="{58E2A34F-F942-47BA-A236-F09668BF4054}" dt="2020-03-04T15:06:17.656" v="9304" actId="478"/>
          <ac:spMkLst>
            <pc:docMk/>
            <pc:sldMk cId="2874915389" sldId="573"/>
            <ac:spMk id="17" creationId="{44CED6D8-B682-4EC5-8882-328E0758737F}"/>
          </ac:spMkLst>
        </pc:spChg>
        <pc:spChg chg="del">
          <ac:chgData name="stephanie voss" userId="6785c3b0d69b5fb9" providerId="LiveId" clId="{58E2A34F-F942-47BA-A236-F09668BF4054}" dt="2020-03-04T15:06:17.656" v="9304" actId="478"/>
          <ac:spMkLst>
            <pc:docMk/>
            <pc:sldMk cId="2874915389" sldId="573"/>
            <ac:spMk id="18" creationId="{98C007A8-A1A9-44CA-ABF2-CC4C87BE2884}"/>
          </ac:spMkLst>
        </pc:spChg>
        <pc:spChg chg="del">
          <ac:chgData name="stephanie voss" userId="6785c3b0d69b5fb9" providerId="LiveId" clId="{58E2A34F-F942-47BA-A236-F09668BF4054}" dt="2020-03-04T15:06:17.656" v="9304" actId="478"/>
          <ac:spMkLst>
            <pc:docMk/>
            <pc:sldMk cId="2874915389" sldId="573"/>
            <ac:spMk id="19" creationId="{3E1E7BB8-7DF5-4B4C-B7EC-A49EB9FCECEB}"/>
          </ac:spMkLst>
        </pc:spChg>
        <pc:spChg chg="del mod">
          <ac:chgData name="stephanie voss" userId="6785c3b0d69b5fb9" providerId="LiveId" clId="{58E2A34F-F942-47BA-A236-F09668BF4054}" dt="2020-03-04T15:06:17.656" v="9304" actId="478"/>
          <ac:spMkLst>
            <pc:docMk/>
            <pc:sldMk cId="2874915389" sldId="573"/>
            <ac:spMk id="20" creationId="{7889B8B7-CC3D-487A-90EB-F4DC28D65964}"/>
          </ac:spMkLst>
        </pc:spChg>
        <pc:spChg chg="del">
          <ac:chgData name="stephanie voss" userId="6785c3b0d69b5fb9" providerId="LiveId" clId="{58E2A34F-F942-47BA-A236-F09668BF4054}" dt="2020-03-04T15:06:17.656" v="9304" actId="478"/>
          <ac:spMkLst>
            <pc:docMk/>
            <pc:sldMk cId="2874915389" sldId="573"/>
            <ac:spMk id="21" creationId="{362EE655-D531-4A86-8299-946F171C3379}"/>
          </ac:spMkLst>
        </pc:spChg>
        <pc:spChg chg="del">
          <ac:chgData name="stephanie voss" userId="6785c3b0d69b5fb9" providerId="LiveId" clId="{58E2A34F-F942-47BA-A236-F09668BF4054}" dt="2020-03-04T15:06:17.656" v="9304" actId="478"/>
          <ac:spMkLst>
            <pc:docMk/>
            <pc:sldMk cId="2874915389" sldId="573"/>
            <ac:spMk id="22" creationId="{355ADF4F-3E26-4676-BB29-81C3B1F7D347}"/>
          </ac:spMkLst>
        </pc:spChg>
        <pc:spChg chg="del">
          <ac:chgData name="stephanie voss" userId="6785c3b0d69b5fb9" providerId="LiveId" clId="{58E2A34F-F942-47BA-A236-F09668BF4054}" dt="2020-03-04T15:06:17.656" v="9304" actId="478"/>
          <ac:spMkLst>
            <pc:docMk/>
            <pc:sldMk cId="2874915389" sldId="573"/>
            <ac:spMk id="23" creationId="{62AF3AB4-CD0D-41FD-9B85-7F0F611B15DE}"/>
          </ac:spMkLst>
        </pc:spChg>
        <pc:spChg chg="del mod">
          <ac:chgData name="stephanie voss" userId="6785c3b0d69b5fb9" providerId="LiveId" clId="{58E2A34F-F942-47BA-A236-F09668BF4054}" dt="2020-03-04T15:06:17.656" v="9304" actId="478"/>
          <ac:spMkLst>
            <pc:docMk/>
            <pc:sldMk cId="2874915389" sldId="573"/>
            <ac:spMk id="24" creationId="{01FAB3BA-184A-4B6E-8FDE-94AF607C0BC6}"/>
          </ac:spMkLst>
        </pc:spChg>
        <pc:spChg chg="del">
          <ac:chgData name="stephanie voss" userId="6785c3b0d69b5fb9" providerId="LiveId" clId="{58E2A34F-F942-47BA-A236-F09668BF4054}" dt="2020-03-04T15:06:17.656" v="9304" actId="478"/>
          <ac:spMkLst>
            <pc:docMk/>
            <pc:sldMk cId="2874915389" sldId="573"/>
            <ac:spMk id="25" creationId="{21A10F34-7011-48B0-8890-DAD0C45F81E2}"/>
          </ac:spMkLst>
        </pc:spChg>
        <pc:spChg chg="del">
          <ac:chgData name="stephanie voss" userId="6785c3b0d69b5fb9" providerId="LiveId" clId="{58E2A34F-F942-47BA-A236-F09668BF4054}" dt="2020-03-04T15:06:17.656" v="9304" actId="478"/>
          <ac:spMkLst>
            <pc:docMk/>
            <pc:sldMk cId="2874915389" sldId="573"/>
            <ac:spMk id="26" creationId="{5DEEE613-C827-45FA-87C9-B1BAEA25DD56}"/>
          </ac:spMkLst>
        </pc:spChg>
        <pc:spChg chg="del">
          <ac:chgData name="stephanie voss" userId="6785c3b0d69b5fb9" providerId="LiveId" clId="{58E2A34F-F942-47BA-A236-F09668BF4054}" dt="2020-03-04T15:06:17.656" v="9304" actId="478"/>
          <ac:spMkLst>
            <pc:docMk/>
            <pc:sldMk cId="2874915389" sldId="573"/>
            <ac:spMk id="27" creationId="{B4FCBB5E-830B-4EBB-86D8-8C23D38E9E72}"/>
          </ac:spMkLst>
        </pc:spChg>
        <pc:spChg chg="del">
          <ac:chgData name="stephanie voss" userId="6785c3b0d69b5fb9" providerId="LiveId" clId="{58E2A34F-F942-47BA-A236-F09668BF4054}" dt="2020-03-04T15:06:17.656" v="9304" actId="478"/>
          <ac:spMkLst>
            <pc:docMk/>
            <pc:sldMk cId="2874915389" sldId="573"/>
            <ac:spMk id="28" creationId="{7CBA400C-FDEC-4473-8BD4-D6A2B0304EC7}"/>
          </ac:spMkLst>
        </pc:spChg>
        <pc:spChg chg="del">
          <ac:chgData name="stephanie voss" userId="6785c3b0d69b5fb9" providerId="LiveId" clId="{58E2A34F-F942-47BA-A236-F09668BF4054}" dt="2020-03-04T15:06:17.656" v="9304" actId="478"/>
          <ac:spMkLst>
            <pc:docMk/>
            <pc:sldMk cId="2874915389" sldId="573"/>
            <ac:spMk id="29" creationId="{158A6E72-6D0A-481F-A8F4-E486A18B4C60}"/>
          </ac:spMkLst>
        </pc:spChg>
        <pc:spChg chg="del">
          <ac:chgData name="stephanie voss" userId="6785c3b0d69b5fb9" providerId="LiveId" clId="{58E2A34F-F942-47BA-A236-F09668BF4054}" dt="2020-03-04T15:06:17.656" v="9304" actId="478"/>
          <ac:spMkLst>
            <pc:docMk/>
            <pc:sldMk cId="2874915389" sldId="573"/>
            <ac:spMk id="30" creationId="{A7D96CD8-9C5D-46E5-8186-6A536269A04C}"/>
          </ac:spMkLst>
        </pc:spChg>
        <pc:spChg chg="del">
          <ac:chgData name="stephanie voss" userId="6785c3b0d69b5fb9" providerId="LiveId" clId="{58E2A34F-F942-47BA-A236-F09668BF4054}" dt="2020-03-04T15:06:17.656" v="9304" actId="478"/>
          <ac:spMkLst>
            <pc:docMk/>
            <pc:sldMk cId="2874915389" sldId="573"/>
            <ac:spMk id="31" creationId="{5993393A-58D3-4640-93F8-299F4948525F}"/>
          </ac:spMkLst>
        </pc:spChg>
        <pc:spChg chg="del mod">
          <ac:chgData name="stephanie voss" userId="6785c3b0d69b5fb9" providerId="LiveId" clId="{58E2A34F-F942-47BA-A236-F09668BF4054}" dt="2020-03-04T15:06:17.656" v="9304" actId="478"/>
          <ac:spMkLst>
            <pc:docMk/>
            <pc:sldMk cId="2874915389" sldId="573"/>
            <ac:spMk id="32" creationId="{DA8BA14C-C304-42EB-9C04-57301BDEED00}"/>
          </ac:spMkLst>
        </pc:spChg>
        <pc:spChg chg="del">
          <ac:chgData name="stephanie voss" userId="6785c3b0d69b5fb9" providerId="LiveId" clId="{58E2A34F-F942-47BA-A236-F09668BF4054}" dt="2020-03-04T15:06:17.656" v="9304" actId="478"/>
          <ac:spMkLst>
            <pc:docMk/>
            <pc:sldMk cId="2874915389" sldId="573"/>
            <ac:spMk id="33" creationId="{8E02CD47-DFAA-4CA6-BC2D-A2FC4815DB5A}"/>
          </ac:spMkLst>
        </pc:spChg>
        <pc:spChg chg="del">
          <ac:chgData name="stephanie voss" userId="6785c3b0d69b5fb9" providerId="LiveId" clId="{58E2A34F-F942-47BA-A236-F09668BF4054}" dt="2020-03-04T15:06:17.656" v="9304" actId="478"/>
          <ac:spMkLst>
            <pc:docMk/>
            <pc:sldMk cId="2874915389" sldId="573"/>
            <ac:spMk id="34" creationId="{EFDF64A7-6DBE-403D-8E7B-13135AA47467}"/>
          </ac:spMkLst>
        </pc:spChg>
        <pc:spChg chg="del">
          <ac:chgData name="stephanie voss" userId="6785c3b0d69b5fb9" providerId="LiveId" clId="{58E2A34F-F942-47BA-A236-F09668BF4054}" dt="2020-03-04T15:06:17.656" v="9304" actId="478"/>
          <ac:spMkLst>
            <pc:docMk/>
            <pc:sldMk cId="2874915389" sldId="573"/>
            <ac:spMk id="35" creationId="{EB47EAE5-CD13-4DC2-9436-ED84E30831D9}"/>
          </ac:spMkLst>
        </pc:spChg>
        <pc:spChg chg="del">
          <ac:chgData name="stephanie voss" userId="6785c3b0d69b5fb9" providerId="LiveId" clId="{58E2A34F-F942-47BA-A236-F09668BF4054}" dt="2020-03-04T15:06:17.656" v="9304" actId="478"/>
          <ac:spMkLst>
            <pc:docMk/>
            <pc:sldMk cId="2874915389" sldId="573"/>
            <ac:spMk id="36" creationId="{7DBCF887-C1BA-403B-8561-E6CD16453E20}"/>
          </ac:spMkLst>
        </pc:spChg>
        <pc:spChg chg="del mod">
          <ac:chgData name="stephanie voss" userId="6785c3b0d69b5fb9" providerId="LiveId" clId="{58E2A34F-F942-47BA-A236-F09668BF4054}" dt="2020-03-04T15:06:22.191" v="9306" actId="478"/>
          <ac:spMkLst>
            <pc:docMk/>
            <pc:sldMk cId="2874915389" sldId="573"/>
            <ac:spMk id="37" creationId="{5C420592-6343-4DF8-8BA6-1736DAC3976E}"/>
          </ac:spMkLst>
        </pc:spChg>
        <pc:spChg chg="del">
          <ac:chgData name="stephanie voss" userId="6785c3b0d69b5fb9" providerId="LiveId" clId="{58E2A34F-F942-47BA-A236-F09668BF4054}" dt="2020-03-04T15:06:17.656" v="9304" actId="478"/>
          <ac:spMkLst>
            <pc:docMk/>
            <pc:sldMk cId="2874915389" sldId="573"/>
            <ac:spMk id="38" creationId="{056C0D32-4CFE-48E7-A868-ABF5CEBF0B44}"/>
          </ac:spMkLst>
        </pc:spChg>
        <pc:spChg chg="del">
          <ac:chgData name="stephanie voss" userId="6785c3b0d69b5fb9" providerId="LiveId" clId="{58E2A34F-F942-47BA-A236-F09668BF4054}" dt="2020-03-04T15:06:17.656" v="9304" actId="478"/>
          <ac:spMkLst>
            <pc:docMk/>
            <pc:sldMk cId="2874915389" sldId="573"/>
            <ac:spMk id="39" creationId="{B243EA20-9360-4AAA-8932-6BE66DF5F363}"/>
          </ac:spMkLst>
        </pc:spChg>
        <pc:spChg chg="del">
          <ac:chgData name="stephanie voss" userId="6785c3b0d69b5fb9" providerId="LiveId" clId="{58E2A34F-F942-47BA-A236-F09668BF4054}" dt="2020-03-04T15:06:17.656" v="9304" actId="478"/>
          <ac:spMkLst>
            <pc:docMk/>
            <pc:sldMk cId="2874915389" sldId="573"/>
            <ac:spMk id="40" creationId="{78F4538C-99C2-4EFE-9FF5-343FE01C476D}"/>
          </ac:spMkLst>
        </pc:spChg>
        <pc:spChg chg="del">
          <ac:chgData name="stephanie voss" userId="6785c3b0d69b5fb9" providerId="LiveId" clId="{58E2A34F-F942-47BA-A236-F09668BF4054}" dt="2020-03-04T15:06:17.656" v="9304" actId="478"/>
          <ac:spMkLst>
            <pc:docMk/>
            <pc:sldMk cId="2874915389" sldId="573"/>
            <ac:spMk id="41" creationId="{6BC6C129-618B-42F2-ACAD-D5B7FF59F9A9}"/>
          </ac:spMkLst>
        </pc:spChg>
        <pc:spChg chg="del">
          <ac:chgData name="stephanie voss" userId="6785c3b0d69b5fb9" providerId="LiveId" clId="{58E2A34F-F942-47BA-A236-F09668BF4054}" dt="2020-03-04T15:06:17.656" v="9304" actId="478"/>
          <ac:spMkLst>
            <pc:docMk/>
            <pc:sldMk cId="2874915389" sldId="573"/>
            <ac:spMk id="42" creationId="{B4E1E7BE-7020-42D6-90E9-2D0EF385738A}"/>
          </ac:spMkLst>
        </pc:spChg>
        <pc:spChg chg="del">
          <ac:chgData name="stephanie voss" userId="6785c3b0d69b5fb9" providerId="LiveId" clId="{58E2A34F-F942-47BA-A236-F09668BF4054}" dt="2020-03-04T15:06:17.656" v="9304" actId="478"/>
          <ac:spMkLst>
            <pc:docMk/>
            <pc:sldMk cId="2874915389" sldId="573"/>
            <ac:spMk id="43" creationId="{A0344031-3B86-4C08-B9CC-7E2DB1D2F5D0}"/>
          </ac:spMkLst>
        </pc:spChg>
        <pc:spChg chg="add del mod">
          <ac:chgData name="stephanie voss" userId="6785c3b0d69b5fb9" providerId="LiveId" clId="{58E2A34F-F942-47BA-A236-F09668BF4054}" dt="2020-03-04T15:06:17.656" v="9304" actId="478"/>
          <ac:spMkLst>
            <pc:docMk/>
            <pc:sldMk cId="2874915389" sldId="573"/>
            <ac:spMk id="44" creationId="{19E7EFCE-D55D-48F2-BFE5-0FDECA330990}"/>
          </ac:spMkLst>
        </pc:spChg>
        <pc:spChg chg="add mod">
          <ac:chgData name="stephanie voss" userId="6785c3b0d69b5fb9" providerId="LiveId" clId="{58E2A34F-F942-47BA-A236-F09668BF4054}" dt="2020-03-04T15:37:37.308" v="10103" actId="1076"/>
          <ac:spMkLst>
            <pc:docMk/>
            <pc:sldMk cId="2874915389" sldId="573"/>
            <ac:spMk id="56" creationId="{02367D60-032E-4F03-A434-A9E761EFB042}"/>
          </ac:spMkLst>
        </pc:spChg>
        <pc:grpChg chg="add mod">
          <ac:chgData name="stephanie voss" userId="6785c3b0d69b5fb9" providerId="LiveId" clId="{58E2A34F-F942-47BA-A236-F09668BF4054}" dt="2020-03-04T15:37:37.308" v="10103" actId="1076"/>
          <ac:grpSpMkLst>
            <pc:docMk/>
            <pc:sldMk cId="2874915389" sldId="573"/>
            <ac:grpSpMk id="45" creationId="{A4C34E70-1383-474C-A9C8-45C033368506}"/>
          </ac:grpSpMkLst>
        </pc:grpChg>
      </pc:sldChg>
      <pc:sldChg chg="addSp delSp modSp add">
        <pc:chgData name="stephanie voss" userId="6785c3b0d69b5fb9" providerId="LiveId" clId="{58E2A34F-F942-47BA-A236-F09668BF4054}" dt="2020-03-04T15:38:37" v="10131" actId="20577"/>
        <pc:sldMkLst>
          <pc:docMk/>
          <pc:sldMk cId="3272051815" sldId="574"/>
        </pc:sldMkLst>
        <pc:spChg chg="mod">
          <ac:chgData name="stephanie voss" userId="6785c3b0d69b5fb9" providerId="LiveId" clId="{58E2A34F-F942-47BA-A236-F09668BF4054}" dt="2020-03-04T15:38:37" v="10131" actId="20577"/>
          <ac:spMkLst>
            <pc:docMk/>
            <pc:sldMk cId="3272051815" sldId="574"/>
            <ac:spMk id="7" creationId="{7B375520-975F-45EB-AFF1-9C440B16ACC2}"/>
          </ac:spMkLst>
        </pc:spChg>
        <pc:spChg chg="del">
          <ac:chgData name="stephanie voss" userId="6785c3b0d69b5fb9" providerId="LiveId" clId="{58E2A34F-F942-47BA-A236-F09668BF4054}" dt="2020-03-04T15:06:27.061" v="9308" actId="478"/>
          <ac:spMkLst>
            <pc:docMk/>
            <pc:sldMk cId="3272051815" sldId="574"/>
            <ac:spMk id="16" creationId="{7C639614-5F99-425F-8B61-97DB4003C563}"/>
          </ac:spMkLst>
        </pc:spChg>
        <pc:spChg chg="del">
          <ac:chgData name="stephanie voss" userId="6785c3b0d69b5fb9" providerId="LiveId" clId="{58E2A34F-F942-47BA-A236-F09668BF4054}" dt="2020-03-04T15:06:27.061" v="9308" actId="478"/>
          <ac:spMkLst>
            <pc:docMk/>
            <pc:sldMk cId="3272051815" sldId="574"/>
            <ac:spMk id="17" creationId="{44CED6D8-B682-4EC5-8882-328E0758737F}"/>
          </ac:spMkLst>
        </pc:spChg>
        <pc:spChg chg="del">
          <ac:chgData name="stephanie voss" userId="6785c3b0d69b5fb9" providerId="LiveId" clId="{58E2A34F-F942-47BA-A236-F09668BF4054}" dt="2020-03-04T15:06:27.061" v="9308" actId="478"/>
          <ac:spMkLst>
            <pc:docMk/>
            <pc:sldMk cId="3272051815" sldId="574"/>
            <ac:spMk id="18" creationId="{98C007A8-A1A9-44CA-ABF2-CC4C87BE2884}"/>
          </ac:spMkLst>
        </pc:spChg>
        <pc:spChg chg="del">
          <ac:chgData name="stephanie voss" userId="6785c3b0d69b5fb9" providerId="LiveId" clId="{58E2A34F-F942-47BA-A236-F09668BF4054}" dt="2020-03-04T15:06:27.061" v="9308" actId="478"/>
          <ac:spMkLst>
            <pc:docMk/>
            <pc:sldMk cId="3272051815" sldId="574"/>
            <ac:spMk id="19" creationId="{3E1E7BB8-7DF5-4B4C-B7EC-A49EB9FCECEB}"/>
          </ac:spMkLst>
        </pc:spChg>
        <pc:spChg chg="del mod">
          <ac:chgData name="stephanie voss" userId="6785c3b0d69b5fb9" providerId="LiveId" clId="{58E2A34F-F942-47BA-A236-F09668BF4054}" dt="2020-03-04T15:06:27.061" v="9308" actId="478"/>
          <ac:spMkLst>
            <pc:docMk/>
            <pc:sldMk cId="3272051815" sldId="574"/>
            <ac:spMk id="20" creationId="{7889B8B7-CC3D-487A-90EB-F4DC28D65964}"/>
          </ac:spMkLst>
        </pc:spChg>
        <pc:spChg chg="del">
          <ac:chgData name="stephanie voss" userId="6785c3b0d69b5fb9" providerId="LiveId" clId="{58E2A34F-F942-47BA-A236-F09668BF4054}" dt="2020-03-04T15:06:27.061" v="9308" actId="478"/>
          <ac:spMkLst>
            <pc:docMk/>
            <pc:sldMk cId="3272051815" sldId="574"/>
            <ac:spMk id="21" creationId="{362EE655-D531-4A86-8299-946F171C3379}"/>
          </ac:spMkLst>
        </pc:spChg>
        <pc:spChg chg="del">
          <ac:chgData name="stephanie voss" userId="6785c3b0d69b5fb9" providerId="LiveId" clId="{58E2A34F-F942-47BA-A236-F09668BF4054}" dt="2020-03-04T15:06:27.061" v="9308" actId="478"/>
          <ac:spMkLst>
            <pc:docMk/>
            <pc:sldMk cId="3272051815" sldId="574"/>
            <ac:spMk id="22" creationId="{355ADF4F-3E26-4676-BB29-81C3B1F7D347}"/>
          </ac:spMkLst>
        </pc:spChg>
        <pc:spChg chg="del">
          <ac:chgData name="stephanie voss" userId="6785c3b0d69b5fb9" providerId="LiveId" clId="{58E2A34F-F942-47BA-A236-F09668BF4054}" dt="2020-03-04T15:06:27.061" v="9308" actId="478"/>
          <ac:spMkLst>
            <pc:docMk/>
            <pc:sldMk cId="3272051815" sldId="574"/>
            <ac:spMk id="23" creationId="{62AF3AB4-CD0D-41FD-9B85-7F0F611B15DE}"/>
          </ac:spMkLst>
        </pc:spChg>
        <pc:spChg chg="del">
          <ac:chgData name="stephanie voss" userId="6785c3b0d69b5fb9" providerId="LiveId" clId="{58E2A34F-F942-47BA-A236-F09668BF4054}" dt="2020-03-04T15:06:27.061" v="9308" actId="478"/>
          <ac:spMkLst>
            <pc:docMk/>
            <pc:sldMk cId="3272051815" sldId="574"/>
            <ac:spMk id="24" creationId="{01FAB3BA-184A-4B6E-8FDE-94AF607C0BC6}"/>
          </ac:spMkLst>
        </pc:spChg>
        <pc:spChg chg="del">
          <ac:chgData name="stephanie voss" userId="6785c3b0d69b5fb9" providerId="LiveId" clId="{58E2A34F-F942-47BA-A236-F09668BF4054}" dt="2020-03-04T15:06:27.061" v="9308" actId="478"/>
          <ac:spMkLst>
            <pc:docMk/>
            <pc:sldMk cId="3272051815" sldId="574"/>
            <ac:spMk id="25" creationId="{21A10F34-7011-48B0-8890-DAD0C45F81E2}"/>
          </ac:spMkLst>
        </pc:spChg>
        <pc:spChg chg="del">
          <ac:chgData name="stephanie voss" userId="6785c3b0d69b5fb9" providerId="LiveId" clId="{58E2A34F-F942-47BA-A236-F09668BF4054}" dt="2020-03-04T15:06:27.061" v="9308" actId="478"/>
          <ac:spMkLst>
            <pc:docMk/>
            <pc:sldMk cId="3272051815" sldId="574"/>
            <ac:spMk id="26" creationId="{5DEEE613-C827-45FA-87C9-B1BAEA25DD56}"/>
          </ac:spMkLst>
        </pc:spChg>
        <pc:spChg chg="del">
          <ac:chgData name="stephanie voss" userId="6785c3b0d69b5fb9" providerId="LiveId" clId="{58E2A34F-F942-47BA-A236-F09668BF4054}" dt="2020-03-04T15:06:27.061" v="9308" actId="478"/>
          <ac:spMkLst>
            <pc:docMk/>
            <pc:sldMk cId="3272051815" sldId="574"/>
            <ac:spMk id="27" creationId="{B4FCBB5E-830B-4EBB-86D8-8C23D38E9E72}"/>
          </ac:spMkLst>
        </pc:spChg>
        <pc:spChg chg="del">
          <ac:chgData name="stephanie voss" userId="6785c3b0d69b5fb9" providerId="LiveId" clId="{58E2A34F-F942-47BA-A236-F09668BF4054}" dt="2020-03-04T15:06:27.061" v="9308" actId="478"/>
          <ac:spMkLst>
            <pc:docMk/>
            <pc:sldMk cId="3272051815" sldId="574"/>
            <ac:spMk id="28" creationId="{7CBA400C-FDEC-4473-8BD4-D6A2B0304EC7}"/>
          </ac:spMkLst>
        </pc:spChg>
        <pc:spChg chg="del">
          <ac:chgData name="stephanie voss" userId="6785c3b0d69b5fb9" providerId="LiveId" clId="{58E2A34F-F942-47BA-A236-F09668BF4054}" dt="2020-03-04T15:06:27.061" v="9308" actId="478"/>
          <ac:spMkLst>
            <pc:docMk/>
            <pc:sldMk cId="3272051815" sldId="574"/>
            <ac:spMk id="29" creationId="{158A6E72-6D0A-481F-A8F4-E486A18B4C60}"/>
          </ac:spMkLst>
        </pc:spChg>
        <pc:spChg chg="del">
          <ac:chgData name="stephanie voss" userId="6785c3b0d69b5fb9" providerId="LiveId" clId="{58E2A34F-F942-47BA-A236-F09668BF4054}" dt="2020-03-04T15:06:27.061" v="9308" actId="478"/>
          <ac:spMkLst>
            <pc:docMk/>
            <pc:sldMk cId="3272051815" sldId="574"/>
            <ac:spMk id="30" creationId="{A7D96CD8-9C5D-46E5-8186-6A536269A04C}"/>
          </ac:spMkLst>
        </pc:spChg>
        <pc:spChg chg="del">
          <ac:chgData name="stephanie voss" userId="6785c3b0d69b5fb9" providerId="LiveId" clId="{58E2A34F-F942-47BA-A236-F09668BF4054}" dt="2020-03-04T15:06:27.061" v="9308" actId="478"/>
          <ac:spMkLst>
            <pc:docMk/>
            <pc:sldMk cId="3272051815" sldId="574"/>
            <ac:spMk id="31" creationId="{5993393A-58D3-4640-93F8-299F4948525F}"/>
          </ac:spMkLst>
        </pc:spChg>
        <pc:spChg chg="del mod">
          <ac:chgData name="stephanie voss" userId="6785c3b0d69b5fb9" providerId="LiveId" clId="{58E2A34F-F942-47BA-A236-F09668BF4054}" dt="2020-03-04T15:06:27.061" v="9308" actId="478"/>
          <ac:spMkLst>
            <pc:docMk/>
            <pc:sldMk cId="3272051815" sldId="574"/>
            <ac:spMk id="32" creationId="{DA8BA14C-C304-42EB-9C04-57301BDEED00}"/>
          </ac:spMkLst>
        </pc:spChg>
        <pc:spChg chg="del">
          <ac:chgData name="stephanie voss" userId="6785c3b0d69b5fb9" providerId="LiveId" clId="{58E2A34F-F942-47BA-A236-F09668BF4054}" dt="2020-03-04T15:06:27.061" v="9308" actId="478"/>
          <ac:spMkLst>
            <pc:docMk/>
            <pc:sldMk cId="3272051815" sldId="574"/>
            <ac:spMk id="33" creationId="{8E02CD47-DFAA-4CA6-BC2D-A2FC4815DB5A}"/>
          </ac:spMkLst>
        </pc:spChg>
        <pc:spChg chg="del">
          <ac:chgData name="stephanie voss" userId="6785c3b0d69b5fb9" providerId="LiveId" clId="{58E2A34F-F942-47BA-A236-F09668BF4054}" dt="2020-03-04T15:06:27.061" v="9308" actId="478"/>
          <ac:spMkLst>
            <pc:docMk/>
            <pc:sldMk cId="3272051815" sldId="574"/>
            <ac:spMk id="34" creationId="{EFDF64A7-6DBE-403D-8E7B-13135AA47467}"/>
          </ac:spMkLst>
        </pc:spChg>
        <pc:spChg chg="del">
          <ac:chgData name="stephanie voss" userId="6785c3b0d69b5fb9" providerId="LiveId" clId="{58E2A34F-F942-47BA-A236-F09668BF4054}" dt="2020-03-04T15:06:27.061" v="9308" actId="478"/>
          <ac:spMkLst>
            <pc:docMk/>
            <pc:sldMk cId="3272051815" sldId="574"/>
            <ac:spMk id="35" creationId="{EB47EAE5-CD13-4DC2-9436-ED84E30831D9}"/>
          </ac:spMkLst>
        </pc:spChg>
        <pc:spChg chg="del">
          <ac:chgData name="stephanie voss" userId="6785c3b0d69b5fb9" providerId="LiveId" clId="{58E2A34F-F942-47BA-A236-F09668BF4054}" dt="2020-03-04T15:06:27.061" v="9308" actId="478"/>
          <ac:spMkLst>
            <pc:docMk/>
            <pc:sldMk cId="3272051815" sldId="574"/>
            <ac:spMk id="36" creationId="{7DBCF887-C1BA-403B-8561-E6CD16453E20}"/>
          </ac:spMkLst>
        </pc:spChg>
        <pc:spChg chg="del">
          <ac:chgData name="stephanie voss" userId="6785c3b0d69b5fb9" providerId="LiveId" clId="{58E2A34F-F942-47BA-A236-F09668BF4054}" dt="2020-03-04T15:07:07.657" v="9323" actId="478"/>
          <ac:spMkLst>
            <pc:docMk/>
            <pc:sldMk cId="3272051815" sldId="574"/>
            <ac:spMk id="37" creationId="{5C420592-6343-4DF8-8BA6-1736DAC3976E}"/>
          </ac:spMkLst>
        </pc:spChg>
        <pc:spChg chg="del">
          <ac:chgData name="stephanie voss" userId="6785c3b0d69b5fb9" providerId="LiveId" clId="{58E2A34F-F942-47BA-A236-F09668BF4054}" dt="2020-03-04T15:06:27.061" v="9308" actId="478"/>
          <ac:spMkLst>
            <pc:docMk/>
            <pc:sldMk cId="3272051815" sldId="574"/>
            <ac:spMk id="38" creationId="{056C0D32-4CFE-48E7-A868-ABF5CEBF0B44}"/>
          </ac:spMkLst>
        </pc:spChg>
        <pc:spChg chg="del">
          <ac:chgData name="stephanie voss" userId="6785c3b0d69b5fb9" providerId="LiveId" clId="{58E2A34F-F942-47BA-A236-F09668BF4054}" dt="2020-03-04T15:06:27.061" v="9308" actId="478"/>
          <ac:spMkLst>
            <pc:docMk/>
            <pc:sldMk cId="3272051815" sldId="574"/>
            <ac:spMk id="39" creationId="{B243EA20-9360-4AAA-8932-6BE66DF5F363}"/>
          </ac:spMkLst>
        </pc:spChg>
        <pc:spChg chg="del">
          <ac:chgData name="stephanie voss" userId="6785c3b0d69b5fb9" providerId="LiveId" clId="{58E2A34F-F942-47BA-A236-F09668BF4054}" dt="2020-03-04T15:06:27.061" v="9308" actId="478"/>
          <ac:spMkLst>
            <pc:docMk/>
            <pc:sldMk cId="3272051815" sldId="574"/>
            <ac:spMk id="40" creationId="{78F4538C-99C2-4EFE-9FF5-343FE01C476D}"/>
          </ac:spMkLst>
        </pc:spChg>
        <pc:spChg chg="del">
          <ac:chgData name="stephanie voss" userId="6785c3b0d69b5fb9" providerId="LiveId" clId="{58E2A34F-F942-47BA-A236-F09668BF4054}" dt="2020-03-04T15:06:27.061" v="9308" actId="478"/>
          <ac:spMkLst>
            <pc:docMk/>
            <pc:sldMk cId="3272051815" sldId="574"/>
            <ac:spMk id="41" creationId="{6BC6C129-618B-42F2-ACAD-D5B7FF59F9A9}"/>
          </ac:spMkLst>
        </pc:spChg>
        <pc:spChg chg="del">
          <ac:chgData name="stephanie voss" userId="6785c3b0d69b5fb9" providerId="LiveId" clId="{58E2A34F-F942-47BA-A236-F09668BF4054}" dt="2020-03-04T15:06:27.061" v="9308" actId="478"/>
          <ac:spMkLst>
            <pc:docMk/>
            <pc:sldMk cId="3272051815" sldId="574"/>
            <ac:spMk id="42" creationId="{B4E1E7BE-7020-42D6-90E9-2D0EF385738A}"/>
          </ac:spMkLst>
        </pc:spChg>
        <pc:spChg chg="del">
          <ac:chgData name="stephanie voss" userId="6785c3b0d69b5fb9" providerId="LiveId" clId="{58E2A34F-F942-47BA-A236-F09668BF4054}" dt="2020-03-04T15:06:27.061" v="9308" actId="478"/>
          <ac:spMkLst>
            <pc:docMk/>
            <pc:sldMk cId="3272051815" sldId="574"/>
            <ac:spMk id="43" creationId="{A0344031-3B86-4C08-B9CC-7E2DB1D2F5D0}"/>
          </ac:spMkLst>
        </pc:spChg>
        <pc:spChg chg="add del">
          <ac:chgData name="stephanie voss" userId="6785c3b0d69b5fb9" providerId="LiveId" clId="{58E2A34F-F942-47BA-A236-F09668BF4054}" dt="2020-03-04T15:06:27.061" v="9308" actId="478"/>
          <ac:spMkLst>
            <pc:docMk/>
            <pc:sldMk cId="3272051815" sldId="574"/>
            <ac:spMk id="44" creationId="{39D22D35-7953-457F-96EB-E9484B6600B3}"/>
          </ac:spMkLst>
        </pc:spChg>
        <pc:spChg chg="mod">
          <ac:chgData name="stephanie voss" userId="6785c3b0d69b5fb9" providerId="LiveId" clId="{58E2A34F-F942-47BA-A236-F09668BF4054}" dt="2020-03-04T15:11:04.326" v="9369" actId="20577"/>
          <ac:spMkLst>
            <pc:docMk/>
            <pc:sldMk cId="3272051815" sldId="574"/>
            <ac:spMk id="48" creationId="{5450E583-7C0E-4116-A9FB-DA064C041ECA}"/>
          </ac:spMkLst>
        </pc:spChg>
        <pc:spChg chg="add mod">
          <ac:chgData name="stephanie voss" userId="6785c3b0d69b5fb9" providerId="LiveId" clId="{58E2A34F-F942-47BA-A236-F09668BF4054}" dt="2020-03-04T15:38:32.140" v="10126" actId="1076"/>
          <ac:spMkLst>
            <pc:docMk/>
            <pc:sldMk cId="3272051815" sldId="574"/>
            <ac:spMk id="56" creationId="{FB597B60-4E9D-4246-BE0E-65582F90ABC7}"/>
          </ac:spMkLst>
        </pc:spChg>
        <pc:grpChg chg="add mod">
          <ac:chgData name="stephanie voss" userId="6785c3b0d69b5fb9" providerId="LiveId" clId="{58E2A34F-F942-47BA-A236-F09668BF4054}" dt="2020-03-04T15:38:32.140" v="10126" actId="1076"/>
          <ac:grpSpMkLst>
            <pc:docMk/>
            <pc:sldMk cId="3272051815" sldId="574"/>
            <ac:grpSpMk id="45" creationId="{D6011A7C-D141-44E5-9F6F-D4B169DF0B92}"/>
          </ac:grpSpMkLst>
        </pc:grpChg>
      </pc:sldChg>
      <pc:sldChg chg="addSp delSp modSp add">
        <pc:chgData name="stephanie voss" userId="6785c3b0d69b5fb9" providerId="LiveId" clId="{58E2A34F-F942-47BA-A236-F09668BF4054}" dt="2020-03-04T15:38:24.943" v="10125" actId="20577"/>
        <pc:sldMkLst>
          <pc:docMk/>
          <pc:sldMk cId="2540301666" sldId="575"/>
        </pc:sldMkLst>
        <pc:spChg chg="mod">
          <ac:chgData name="stephanie voss" userId="6785c3b0d69b5fb9" providerId="LiveId" clId="{58E2A34F-F942-47BA-A236-F09668BF4054}" dt="2020-03-04T15:38:24.943" v="10125" actId="20577"/>
          <ac:spMkLst>
            <pc:docMk/>
            <pc:sldMk cId="2540301666" sldId="575"/>
            <ac:spMk id="7" creationId="{7B375520-975F-45EB-AFF1-9C440B16ACC2}"/>
          </ac:spMkLst>
        </pc:spChg>
        <pc:spChg chg="del">
          <ac:chgData name="stephanie voss" userId="6785c3b0d69b5fb9" providerId="LiveId" clId="{58E2A34F-F942-47BA-A236-F09668BF4054}" dt="2020-03-04T15:06:39.017" v="9312" actId="478"/>
          <ac:spMkLst>
            <pc:docMk/>
            <pc:sldMk cId="2540301666" sldId="575"/>
            <ac:spMk id="16" creationId="{7C639614-5F99-425F-8B61-97DB4003C563}"/>
          </ac:spMkLst>
        </pc:spChg>
        <pc:spChg chg="del">
          <ac:chgData name="stephanie voss" userId="6785c3b0d69b5fb9" providerId="LiveId" clId="{58E2A34F-F942-47BA-A236-F09668BF4054}" dt="2020-03-04T15:06:35.523" v="9311" actId="478"/>
          <ac:spMkLst>
            <pc:docMk/>
            <pc:sldMk cId="2540301666" sldId="575"/>
            <ac:spMk id="17" creationId="{44CED6D8-B682-4EC5-8882-328E0758737F}"/>
          </ac:spMkLst>
        </pc:spChg>
        <pc:spChg chg="del">
          <ac:chgData name="stephanie voss" userId="6785c3b0d69b5fb9" providerId="LiveId" clId="{58E2A34F-F942-47BA-A236-F09668BF4054}" dt="2020-03-04T15:06:35.523" v="9311" actId="478"/>
          <ac:spMkLst>
            <pc:docMk/>
            <pc:sldMk cId="2540301666" sldId="575"/>
            <ac:spMk id="18" creationId="{98C007A8-A1A9-44CA-ABF2-CC4C87BE2884}"/>
          </ac:spMkLst>
        </pc:spChg>
        <pc:spChg chg="del">
          <ac:chgData name="stephanie voss" userId="6785c3b0d69b5fb9" providerId="LiveId" clId="{58E2A34F-F942-47BA-A236-F09668BF4054}" dt="2020-03-04T15:06:35.523" v="9311" actId="478"/>
          <ac:spMkLst>
            <pc:docMk/>
            <pc:sldMk cId="2540301666" sldId="575"/>
            <ac:spMk id="19" creationId="{3E1E7BB8-7DF5-4B4C-B7EC-A49EB9FCECEB}"/>
          </ac:spMkLst>
        </pc:spChg>
        <pc:spChg chg="del mod">
          <ac:chgData name="stephanie voss" userId="6785c3b0d69b5fb9" providerId="LiveId" clId="{58E2A34F-F942-47BA-A236-F09668BF4054}" dt="2020-03-04T15:06:35.523" v="9311" actId="478"/>
          <ac:spMkLst>
            <pc:docMk/>
            <pc:sldMk cId="2540301666" sldId="575"/>
            <ac:spMk id="20" creationId="{7889B8B7-CC3D-487A-90EB-F4DC28D65964}"/>
          </ac:spMkLst>
        </pc:spChg>
        <pc:spChg chg="del">
          <ac:chgData name="stephanie voss" userId="6785c3b0d69b5fb9" providerId="LiveId" clId="{58E2A34F-F942-47BA-A236-F09668BF4054}" dt="2020-03-04T15:06:35.523" v="9311" actId="478"/>
          <ac:spMkLst>
            <pc:docMk/>
            <pc:sldMk cId="2540301666" sldId="575"/>
            <ac:spMk id="21" creationId="{362EE655-D531-4A86-8299-946F171C3379}"/>
          </ac:spMkLst>
        </pc:spChg>
        <pc:spChg chg="del">
          <ac:chgData name="stephanie voss" userId="6785c3b0d69b5fb9" providerId="LiveId" clId="{58E2A34F-F942-47BA-A236-F09668BF4054}" dt="2020-03-04T15:06:35.523" v="9311" actId="478"/>
          <ac:spMkLst>
            <pc:docMk/>
            <pc:sldMk cId="2540301666" sldId="575"/>
            <ac:spMk id="22" creationId="{355ADF4F-3E26-4676-BB29-81C3B1F7D347}"/>
          </ac:spMkLst>
        </pc:spChg>
        <pc:spChg chg="del mod">
          <ac:chgData name="stephanie voss" userId="6785c3b0d69b5fb9" providerId="LiveId" clId="{58E2A34F-F942-47BA-A236-F09668BF4054}" dt="2020-03-04T15:06:35.523" v="9311" actId="478"/>
          <ac:spMkLst>
            <pc:docMk/>
            <pc:sldMk cId="2540301666" sldId="575"/>
            <ac:spMk id="23" creationId="{62AF3AB4-CD0D-41FD-9B85-7F0F611B15DE}"/>
          </ac:spMkLst>
        </pc:spChg>
        <pc:spChg chg="del">
          <ac:chgData name="stephanie voss" userId="6785c3b0d69b5fb9" providerId="LiveId" clId="{58E2A34F-F942-47BA-A236-F09668BF4054}" dt="2020-03-04T15:06:35.523" v="9311" actId="478"/>
          <ac:spMkLst>
            <pc:docMk/>
            <pc:sldMk cId="2540301666" sldId="575"/>
            <ac:spMk id="24" creationId="{01FAB3BA-184A-4B6E-8FDE-94AF607C0BC6}"/>
          </ac:spMkLst>
        </pc:spChg>
        <pc:spChg chg="del">
          <ac:chgData name="stephanie voss" userId="6785c3b0d69b5fb9" providerId="LiveId" clId="{58E2A34F-F942-47BA-A236-F09668BF4054}" dt="2020-03-04T15:06:35.523" v="9311" actId="478"/>
          <ac:spMkLst>
            <pc:docMk/>
            <pc:sldMk cId="2540301666" sldId="575"/>
            <ac:spMk id="25" creationId="{21A10F34-7011-48B0-8890-DAD0C45F81E2}"/>
          </ac:spMkLst>
        </pc:spChg>
        <pc:spChg chg="del">
          <ac:chgData name="stephanie voss" userId="6785c3b0d69b5fb9" providerId="LiveId" clId="{58E2A34F-F942-47BA-A236-F09668BF4054}" dt="2020-03-04T15:06:35.523" v="9311" actId="478"/>
          <ac:spMkLst>
            <pc:docMk/>
            <pc:sldMk cId="2540301666" sldId="575"/>
            <ac:spMk id="26" creationId="{5DEEE613-C827-45FA-87C9-B1BAEA25DD56}"/>
          </ac:spMkLst>
        </pc:spChg>
        <pc:spChg chg="del">
          <ac:chgData name="stephanie voss" userId="6785c3b0d69b5fb9" providerId="LiveId" clId="{58E2A34F-F942-47BA-A236-F09668BF4054}" dt="2020-03-04T15:06:35.523" v="9311" actId="478"/>
          <ac:spMkLst>
            <pc:docMk/>
            <pc:sldMk cId="2540301666" sldId="575"/>
            <ac:spMk id="27" creationId="{B4FCBB5E-830B-4EBB-86D8-8C23D38E9E72}"/>
          </ac:spMkLst>
        </pc:spChg>
        <pc:spChg chg="del">
          <ac:chgData name="stephanie voss" userId="6785c3b0d69b5fb9" providerId="LiveId" clId="{58E2A34F-F942-47BA-A236-F09668BF4054}" dt="2020-03-04T15:06:35.523" v="9311" actId="478"/>
          <ac:spMkLst>
            <pc:docMk/>
            <pc:sldMk cId="2540301666" sldId="575"/>
            <ac:spMk id="28" creationId="{7CBA400C-FDEC-4473-8BD4-D6A2B0304EC7}"/>
          </ac:spMkLst>
        </pc:spChg>
        <pc:spChg chg="del">
          <ac:chgData name="stephanie voss" userId="6785c3b0d69b5fb9" providerId="LiveId" clId="{58E2A34F-F942-47BA-A236-F09668BF4054}" dt="2020-03-04T15:06:35.523" v="9311" actId="478"/>
          <ac:spMkLst>
            <pc:docMk/>
            <pc:sldMk cId="2540301666" sldId="575"/>
            <ac:spMk id="29" creationId="{158A6E72-6D0A-481F-A8F4-E486A18B4C60}"/>
          </ac:spMkLst>
        </pc:spChg>
        <pc:spChg chg="del">
          <ac:chgData name="stephanie voss" userId="6785c3b0d69b5fb9" providerId="LiveId" clId="{58E2A34F-F942-47BA-A236-F09668BF4054}" dt="2020-03-04T15:06:35.523" v="9311" actId="478"/>
          <ac:spMkLst>
            <pc:docMk/>
            <pc:sldMk cId="2540301666" sldId="575"/>
            <ac:spMk id="30" creationId="{A7D96CD8-9C5D-46E5-8186-6A536269A04C}"/>
          </ac:spMkLst>
        </pc:spChg>
        <pc:spChg chg="del">
          <ac:chgData name="stephanie voss" userId="6785c3b0d69b5fb9" providerId="LiveId" clId="{58E2A34F-F942-47BA-A236-F09668BF4054}" dt="2020-03-04T15:06:35.523" v="9311" actId="478"/>
          <ac:spMkLst>
            <pc:docMk/>
            <pc:sldMk cId="2540301666" sldId="575"/>
            <ac:spMk id="31" creationId="{5993393A-58D3-4640-93F8-299F4948525F}"/>
          </ac:spMkLst>
        </pc:spChg>
        <pc:spChg chg="del">
          <ac:chgData name="stephanie voss" userId="6785c3b0d69b5fb9" providerId="LiveId" clId="{58E2A34F-F942-47BA-A236-F09668BF4054}" dt="2020-03-04T15:06:35.523" v="9311" actId="478"/>
          <ac:spMkLst>
            <pc:docMk/>
            <pc:sldMk cId="2540301666" sldId="575"/>
            <ac:spMk id="32" creationId="{DA8BA14C-C304-42EB-9C04-57301BDEED00}"/>
          </ac:spMkLst>
        </pc:spChg>
        <pc:spChg chg="del">
          <ac:chgData name="stephanie voss" userId="6785c3b0d69b5fb9" providerId="LiveId" clId="{58E2A34F-F942-47BA-A236-F09668BF4054}" dt="2020-03-04T15:06:35.523" v="9311" actId="478"/>
          <ac:spMkLst>
            <pc:docMk/>
            <pc:sldMk cId="2540301666" sldId="575"/>
            <ac:spMk id="33" creationId="{8E02CD47-DFAA-4CA6-BC2D-A2FC4815DB5A}"/>
          </ac:spMkLst>
        </pc:spChg>
        <pc:spChg chg="del">
          <ac:chgData name="stephanie voss" userId="6785c3b0d69b5fb9" providerId="LiveId" clId="{58E2A34F-F942-47BA-A236-F09668BF4054}" dt="2020-03-04T15:06:35.523" v="9311" actId="478"/>
          <ac:spMkLst>
            <pc:docMk/>
            <pc:sldMk cId="2540301666" sldId="575"/>
            <ac:spMk id="34" creationId="{EFDF64A7-6DBE-403D-8E7B-13135AA47467}"/>
          </ac:spMkLst>
        </pc:spChg>
        <pc:spChg chg="del">
          <ac:chgData name="stephanie voss" userId="6785c3b0d69b5fb9" providerId="LiveId" clId="{58E2A34F-F942-47BA-A236-F09668BF4054}" dt="2020-03-04T15:06:35.523" v="9311" actId="478"/>
          <ac:spMkLst>
            <pc:docMk/>
            <pc:sldMk cId="2540301666" sldId="575"/>
            <ac:spMk id="35" creationId="{EB47EAE5-CD13-4DC2-9436-ED84E30831D9}"/>
          </ac:spMkLst>
        </pc:spChg>
        <pc:spChg chg="del">
          <ac:chgData name="stephanie voss" userId="6785c3b0d69b5fb9" providerId="LiveId" clId="{58E2A34F-F942-47BA-A236-F09668BF4054}" dt="2020-03-04T15:06:35.523" v="9311" actId="478"/>
          <ac:spMkLst>
            <pc:docMk/>
            <pc:sldMk cId="2540301666" sldId="575"/>
            <ac:spMk id="36" creationId="{7DBCF887-C1BA-403B-8561-E6CD16453E20}"/>
          </ac:spMkLst>
        </pc:spChg>
        <pc:spChg chg="del">
          <ac:chgData name="stephanie voss" userId="6785c3b0d69b5fb9" providerId="LiveId" clId="{58E2A34F-F942-47BA-A236-F09668BF4054}" dt="2020-03-04T15:07:05.205" v="9322" actId="478"/>
          <ac:spMkLst>
            <pc:docMk/>
            <pc:sldMk cId="2540301666" sldId="575"/>
            <ac:spMk id="37" creationId="{5C420592-6343-4DF8-8BA6-1736DAC3976E}"/>
          </ac:spMkLst>
        </pc:spChg>
        <pc:spChg chg="del">
          <ac:chgData name="stephanie voss" userId="6785c3b0d69b5fb9" providerId="LiveId" clId="{58E2A34F-F942-47BA-A236-F09668BF4054}" dt="2020-03-04T15:06:35.523" v="9311" actId="478"/>
          <ac:spMkLst>
            <pc:docMk/>
            <pc:sldMk cId="2540301666" sldId="575"/>
            <ac:spMk id="38" creationId="{056C0D32-4CFE-48E7-A868-ABF5CEBF0B44}"/>
          </ac:spMkLst>
        </pc:spChg>
        <pc:spChg chg="del">
          <ac:chgData name="stephanie voss" userId="6785c3b0d69b5fb9" providerId="LiveId" clId="{58E2A34F-F942-47BA-A236-F09668BF4054}" dt="2020-03-04T15:06:35.523" v="9311" actId="478"/>
          <ac:spMkLst>
            <pc:docMk/>
            <pc:sldMk cId="2540301666" sldId="575"/>
            <ac:spMk id="39" creationId="{B243EA20-9360-4AAA-8932-6BE66DF5F363}"/>
          </ac:spMkLst>
        </pc:spChg>
        <pc:spChg chg="del">
          <ac:chgData name="stephanie voss" userId="6785c3b0d69b5fb9" providerId="LiveId" clId="{58E2A34F-F942-47BA-A236-F09668BF4054}" dt="2020-03-04T15:06:35.523" v="9311" actId="478"/>
          <ac:spMkLst>
            <pc:docMk/>
            <pc:sldMk cId="2540301666" sldId="575"/>
            <ac:spMk id="40" creationId="{78F4538C-99C2-4EFE-9FF5-343FE01C476D}"/>
          </ac:spMkLst>
        </pc:spChg>
        <pc:spChg chg="del">
          <ac:chgData name="stephanie voss" userId="6785c3b0d69b5fb9" providerId="LiveId" clId="{58E2A34F-F942-47BA-A236-F09668BF4054}" dt="2020-03-04T15:06:35.523" v="9311" actId="478"/>
          <ac:spMkLst>
            <pc:docMk/>
            <pc:sldMk cId="2540301666" sldId="575"/>
            <ac:spMk id="41" creationId="{6BC6C129-618B-42F2-ACAD-D5B7FF59F9A9}"/>
          </ac:spMkLst>
        </pc:spChg>
        <pc:spChg chg="del">
          <ac:chgData name="stephanie voss" userId="6785c3b0d69b5fb9" providerId="LiveId" clId="{58E2A34F-F942-47BA-A236-F09668BF4054}" dt="2020-03-04T15:06:35.523" v="9311" actId="478"/>
          <ac:spMkLst>
            <pc:docMk/>
            <pc:sldMk cId="2540301666" sldId="575"/>
            <ac:spMk id="42" creationId="{B4E1E7BE-7020-42D6-90E9-2D0EF385738A}"/>
          </ac:spMkLst>
        </pc:spChg>
        <pc:spChg chg="del">
          <ac:chgData name="stephanie voss" userId="6785c3b0d69b5fb9" providerId="LiveId" clId="{58E2A34F-F942-47BA-A236-F09668BF4054}" dt="2020-03-04T15:06:35.523" v="9311" actId="478"/>
          <ac:spMkLst>
            <pc:docMk/>
            <pc:sldMk cId="2540301666" sldId="575"/>
            <ac:spMk id="43" creationId="{A0344031-3B86-4C08-B9CC-7E2DB1D2F5D0}"/>
          </ac:spMkLst>
        </pc:spChg>
        <pc:spChg chg="add del">
          <ac:chgData name="stephanie voss" userId="6785c3b0d69b5fb9" providerId="LiveId" clId="{58E2A34F-F942-47BA-A236-F09668BF4054}" dt="2020-03-04T15:06:35.523" v="9311" actId="478"/>
          <ac:spMkLst>
            <pc:docMk/>
            <pc:sldMk cId="2540301666" sldId="575"/>
            <ac:spMk id="44" creationId="{6C48C6A1-5361-4AA3-9851-28BE6B4F83CF}"/>
          </ac:spMkLst>
        </pc:spChg>
        <pc:spChg chg="add mod">
          <ac:chgData name="stephanie voss" userId="6785c3b0d69b5fb9" providerId="LiveId" clId="{58E2A34F-F942-47BA-A236-F09668BF4054}" dt="2020-03-04T15:38:18.468" v="10120" actId="1076"/>
          <ac:spMkLst>
            <pc:docMk/>
            <pc:sldMk cId="2540301666" sldId="575"/>
            <ac:spMk id="56" creationId="{09822BF7-24E0-4B20-B859-972E72843779}"/>
          </ac:spMkLst>
        </pc:spChg>
        <pc:grpChg chg="add mod">
          <ac:chgData name="stephanie voss" userId="6785c3b0d69b5fb9" providerId="LiveId" clId="{58E2A34F-F942-47BA-A236-F09668BF4054}" dt="2020-03-04T15:38:18.468" v="10120" actId="1076"/>
          <ac:grpSpMkLst>
            <pc:docMk/>
            <pc:sldMk cId="2540301666" sldId="575"/>
            <ac:grpSpMk id="45" creationId="{BF18AB0D-2758-4471-A870-ABB077EDAF5E}"/>
          </ac:grpSpMkLst>
        </pc:grpChg>
      </pc:sldChg>
      <pc:sldChg chg="addSp delSp modSp add ord">
        <pc:chgData name="stephanie voss" userId="6785c3b0d69b5fb9" providerId="LiveId" clId="{58E2A34F-F942-47BA-A236-F09668BF4054}" dt="2020-03-04T15:37:59.885" v="10115" actId="1076"/>
        <pc:sldMkLst>
          <pc:docMk/>
          <pc:sldMk cId="1627641299" sldId="576"/>
        </pc:sldMkLst>
        <pc:spChg chg="mod">
          <ac:chgData name="stephanie voss" userId="6785c3b0d69b5fb9" providerId="LiveId" clId="{58E2A34F-F942-47BA-A236-F09668BF4054}" dt="2020-03-04T15:37:44.482" v="10109" actId="20577"/>
          <ac:spMkLst>
            <pc:docMk/>
            <pc:sldMk cId="1627641299" sldId="576"/>
            <ac:spMk id="7" creationId="{7B375520-975F-45EB-AFF1-9C440B16ACC2}"/>
          </ac:spMkLst>
        </pc:spChg>
        <pc:spChg chg="del">
          <ac:chgData name="stephanie voss" userId="6785c3b0d69b5fb9" providerId="LiveId" clId="{58E2A34F-F942-47BA-A236-F09668BF4054}" dt="2020-03-04T15:06:43.705" v="9314" actId="478"/>
          <ac:spMkLst>
            <pc:docMk/>
            <pc:sldMk cId="1627641299" sldId="576"/>
            <ac:spMk id="16" creationId="{7C639614-5F99-425F-8B61-97DB4003C563}"/>
          </ac:spMkLst>
        </pc:spChg>
        <pc:spChg chg="del">
          <ac:chgData name="stephanie voss" userId="6785c3b0d69b5fb9" providerId="LiveId" clId="{58E2A34F-F942-47BA-A236-F09668BF4054}" dt="2020-03-04T15:06:43.705" v="9314" actId="478"/>
          <ac:spMkLst>
            <pc:docMk/>
            <pc:sldMk cId="1627641299" sldId="576"/>
            <ac:spMk id="17" creationId="{44CED6D8-B682-4EC5-8882-328E0758737F}"/>
          </ac:spMkLst>
        </pc:spChg>
        <pc:spChg chg="del">
          <ac:chgData name="stephanie voss" userId="6785c3b0d69b5fb9" providerId="LiveId" clId="{58E2A34F-F942-47BA-A236-F09668BF4054}" dt="2020-03-04T15:06:43.705" v="9314" actId="478"/>
          <ac:spMkLst>
            <pc:docMk/>
            <pc:sldMk cId="1627641299" sldId="576"/>
            <ac:spMk id="18" creationId="{98C007A8-A1A9-44CA-ABF2-CC4C87BE2884}"/>
          </ac:spMkLst>
        </pc:spChg>
        <pc:spChg chg="del">
          <ac:chgData name="stephanie voss" userId="6785c3b0d69b5fb9" providerId="LiveId" clId="{58E2A34F-F942-47BA-A236-F09668BF4054}" dt="2020-03-04T15:06:43.705" v="9314" actId="478"/>
          <ac:spMkLst>
            <pc:docMk/>
            <pc:sldMk cId="1627641299" sldId="576"/>
            <ac:spMk id="19" creationId="{3E1E7BB8-7DF5-4B4C-B7EC-A49EB9FCECEB}"/>
          </ac:spMkLst>
        </pc:spChg>
        <pc:spChg chg="del">
          <ac:chgData name="stephanie voss" userId="6785c3b0d69b5fb9" providerId="LiveId" clId="{58E2A34F-F942-47BA-A236-F09668BF4054}" dt="2020-03-04T15:06:43.705" v="9314" actId="478"/>
          <ac:spMkLst>
            <pc:docMk/>
            <pc:sldMk cId="1627641299" sldId="576"/>
            <ac:spMk id="20" creationId="{7889B8B7-CC3D-487A-90EB-F4DC28D65964}"/>
          </ac:spMkLst>
        </pc:spChg>
        <pc:spChg chg="del">
          <ac:chgData name="stephanie voss" userId="6785c3b0d69b5fb9" providerId="LiveId" clId="{58E2A34F-F942-47BA-A236-F09668BF4054}" dt="2020-03-04T15:06:43.705" v="9314" actId="478"/>
          <ac:spMkLst>
            <pc:docMk/>
            <pc:sldMk cId="1627641299" sldId="576"/>
            <ac:spMk id="21" creationId="{362EE655-D531-4A86-8299-946F171C3379}"/>
          </ac:spMkLst>
        </pc:spChg>
        <pc:spChg chg="del">
          <ac:chgData name="stephanie voss" userId="6785c3b0d69b5fb9" providerId="LiveId" clId="{58E2A34F-F942-47BA-A236-F09668BF4054}" dt="2020-03-04T15:06:43.705" v="9314" actId="478"/>
          <ac:spMkLst>
            <pc:docMk/>
            <pc:sldMk cId="1627641299" sldId="576"/>
            <ac:spMk id="22" creationId="{355ADF4F-3E26-4676-BB29-81C3B1F7D347}"/>
          </ac:spMkLst>
        </pc:spChg>
        <pc:spChg chg="del mod">
          <ac:chgData name="stephanie voss" userId="6785c3b0d69b5fb9" providerId="LiveId" clId="{58E2A34F-F942-47BA-A236-F09668BF4054}" dt="2020-03-04T15:06:43.705" v="9314" actId="478"/>
          <ac:spMkLst>
            <pc:docMk/>
            <pc:sldMk cId="1627641299" sldId="576"/>
            <ac:spMk id="23" creationId="{62AF3AB4-CD0D-41FD-9B85-7F0F611B15DE}"/>
          </ac:spMkLst>
        </pc:spChg>
        <pc:spChg chg="del">
          <ac:chgData name="stephanie voss" userId="6785c3b0d69b5fb9" providerId="LiveId" clId="{58E2A34F-F942-47BA-A236-F09668BF4054}" dt="2020-03-04T15:06:43.705" v="9314" actId="478"/>
          <ac:spMkLst>
            <pc:docMk/>
            <pc:sldMk cId="1627641299" sldId="576"/>
            <ac:spMk id="24" creationId="{01FAB3BA-184A-4B6E-8FDE-94AF607C0BC6}"/>
          </ac:spMkLst>
        </pc:spChg>
        <pc:spChg chg="del">
          <ac:chgData name="stephanie voss" userId="6785c3b0d69b5fb9" providerId="LiveId" clId="{58E2A34F-F942-47BA-A236-F09668BF4054}" dt="2020-03-04T15:06:43.705" v="9314" actId="478"/>
          <ac:spMkLst>
            <pc:docMk/>
            <pc:sldMk cId="1627641299" sldId="576"/>
            <ac:spMk id="25" creationId="{21A10F34-7011-48B0-8890-DAD0C45F81E2}"/>
          </ac:spMkLst>
        </pc:spChg>
        <pc:spChg chg="del">
          <ac:chgData name="stephanie voss" userId="6785c3b0d69b5fb9" providerId="LiveId" clId="{58E2A34F-F942-47BA-A236-F09668BF4054}" dt="2020-03-04T15:06:43.705" v="9314" actId="478"/>
          <ac:spMkLst>
            <pc:docMk/>
            <pc:sldMk cId="1627641299" sldId="576"/>
            <ac:spMk id="26" creationId="{5DEEE613-C827-45FA-87C9-B1BAEA25DD56}"/>
          </ac:spMkLst>
        </pc:spChg>
        <pc:spChg chg="del">
          <ac:chgData name="stephanie voss" userId="6785c3b0d69b5fb9" providerId="LiveId" clId="{58E2A34F-F942-47BA-A236-F09668BF4054}" dt="2020-03-04T15:06:43.705" v="9314" actId="478"/>
          <ac:spMkLst>
            <pc:docMk/>
            <pc:sldMk cId="1627641299" sldId="576"/>
            <ac:spMk id="27" creationId="{B4FCBB5E-830B-4EBB-86D8-8C23D38E9E72}"/>
          </ac:spMkLst>
        </pc:spChg>
        <pc:spChg chg="del mod">
          <ac:chgData name="stephanie voss" userId="6785c3b0d69b5fb9" providerId="LiveId" clId="{58E2A34F-F942-47BA-A236-F09668BF4054}" dt="2020-03-04T15:06:43.705" v="9314" actId="478"/>
          <ac:spMkLst>
            <pc:docMk/>
            <pc:sldMk cId="1627641299" sldId="576"/>
            <ac:spMk id="28" creationId="{7CBA400C-FDEC-4473-8BD4-D6A2B0304EC7}"/>
          </ac:spMkLst>
        </pc:spChg>
        <pc:spChg chg="del">
          <ac:chgData name="stephanie voss" userId="6785c3b0d69b5fb9" providerId="LiveId" clId="{58E2A34F-F942-47BA-A236-F09668BF4054}" dt="2020-03-04T15:06:43.705" v="9314" actId="478"/>
          <ac:spMkLst>
            <pc:docMk/>
            <pc:sldMk cId="1627641299" sldId="576"/>
            <ac:spMk id="29" creationId="{158A6E72-6D0A-481F-A8F4-E486A18B4C60}"/>
          </ac:spMkLst>
        </pc:spChg>
        <pc:spChg chg="del">
          <ac:chgData name="stephanie voss" userId="6785c3b0d69b5fb9" providerId="LiveId" clId="{58E2A34F-F942-47BA-A236-F09668BF4054}" dt="2020-03-04T15:06:43.705" v="9314" actId="478"/>
          <ac:spMkLst>
            <pc:docMk/>
            <pc:sldMk cId="1627641299" sldId="576"/>
            <ac:spMk id="30" creationId="{A7D96CD8-9C5D-46E5-8186-6A536269A04C}"/>
          </ac:spMkLst>
        </pc:spChg>
        <pc:spChg chg="del">
          <ac:chgData name="stephanie voss" userId="6785c3b0d69b5fb9" providerId="LiveId" clId="{58E2A34F-F942-47BA-A236-F09668BF4054}" dt="2020-03-04T15:06:43.705" v="9314" actId="478"/>
          <ac:spMkLst>
            <pc:docMk/>
            <pc:sldMk cId="1627641299" sldId="576"/>
            <ac:spMk id="31" creationId="{5993393A-58D3-4640-93F8-299F4948525F}"/>
          </ac:spMkLst>
        </pc:spChg>
        <pc:spChg chg="del">
          <ac:chgData name="stephanie voss" userId="6785c3b0d69b5fb9" providerId="LiveId" clId="{58E2A34F-F942-47BA-A236-F09668BF4054}" dt="2020-03-04T15:06:43.705" v="9314" actId="478"/>
          <ac:spMkLst>
            <pc:docMk/>
            <pc:sldMk cId="1627641299" sldId="576"/>
            <ac:spMk id="32" creationId="{DA8BA14C-C304-42EB-9C04-57301BDEED00}"/>
          </ac:spMkLst>
        </pc:spChg>
        <pc:spChg chg="del">
          <ac:chgData name="stephanie voss" userId="6785c3b0d69b5fb9" providerId="LiveId" clId="{58E2A34F-F942-47BA-A236-F09668BF4054}" dt="2020-03-04T15:06:43.705" v="9314" actId="478"/>
          <ac:spMkLst>
            <pc:docMk/>
            <pc:sldMk cId="1627641299" sldId="576"/>
            <ac:spMk id="33" creationId="{8E02CD47-DFAA-4CA6-BC2D-A2FC4815DB5A}"/>
          </ac:spMkLst>
        </pc:spChg>
        <pc:spChg chg="del">
          <ac:chgData name="stephanie voss" userId="6785c3b0d69b5fb9" providerId="LiveId" clId="{58E2A34F-F942-47BA-A236-F09668BF4054}" dt="2020-03-04T15:06:43.705" v="9314" actId="478"/>
          <ac:spMkLst>
            <pc:docMk/>
            <pc:sldMk cId="1627641299" sldId="576"/>
            <ac:spMk id="34" creationId="{EFDF64A7-6DBE-403D-8E7B-13135AA47467}"/>
          </ac:spMkLst>
        </pc:spChg>
        <pc:spChg chg="del">
          <ac:chgData name="stephanie voss" userId="6785c3b0d69b5fb9" providerId="LiveId" clId="{58E2A34F-F942-47BA-A236-F09668BF4054}" dt="2020-03-04T15:06:43.705" v="9314" actId="478"/>
          <ac:spMkLst>
            <pc:docMk/>
            <pc:sldMk cId="1627641299" sldId="576"/>
            <ac:spMk id="35" creationId="{EB47EAE5-CD13-4DC2-9436-ED84E30831D9}"/>
          </ac:spMkLst>
        </pc:spChg>
        <pc:spChg chg="del">
          <ac:chgData name="stephanie voss" userId="6785c3b0d69b5fb9" providerId="LiveId" clId="{58E2A34F-F942-47BA-A236-F09668BF4054}" dt="2020-03-04T15:06:43.705" v="9314" actId="478"/>
          <ac:spMkLst>
            <pc:docMk/>
            <pc:sldMk cId="1627641299" sldId="576"/>
            <ac:spMk id="36" creationId="{7DBCF887-C1BA-403B-8561-E6CD16453E20}"/>
          </ac:spMkLst>
        </pc:spChg>
        <pc:spChg chg="del">
          <ac:chgData name="stephanie voss" userId="6785c3b0d69b5fb9" providerId="LiveId" clId="{58E2A34F-F942-47BA-A236-F09668BF4054}" dt="2020-03-04T15:07:02.300" v="9321" actId="478"/>
          <ac:spMkLst>
            <pc:docMk/>
            <pc:sldMk cId="1627641299" sldId="576"/>
            <ac:spMk id="37" creationId="{5C420592-6343-4DF8-8BA6-1736DAC3976E}"/>
          </ac:spMkLst>
        </pc:spChg>
        <pc:spChg chg="del">
          <ac:chgData name="stephanie voss" userId="6785c3b0d69b5fb9" providerId="LiveId" clId="{58E2A34F-F942-47BA-A236-F09668BF4054}" dt="2020-03-04T15:06:43.705" v="9314" actId="478"/>
          <ac:spMkLst>
            <pc:docMk/>
            <pc:sldMk cId="1627641299" sldId="576"/>
            <ac:spMk id="38" creationId="{056C0D32-4CFE-48E7-A868-ABF5CEBF0B44}"/>
          </ac:spMkLst>
        </pc:spChg>
        <pc:spChg chg="del">
          <ac:chgData name="stephanie voss" userId="6785c3b0d69b5fb9" providerId="LiveId" clId="{58E2A34F-F942-47BA-A236-F09668BF4054}" dt="2020-03-04T15:06:43.705" v="9314" actId="478"/>
          <ac:spMkLst>
            <pc:docMk/>
            <pc:sldMk cId="1627641299" sldId="576"/>
            <ac:spMk id="39" creationId="{B243EA20-9360-4AAA-8932-6BE66DF5F363}"/>
          </ac:spMkLst>
        </pc:spChg>
        <pc:spChg chg="del">
          <ac:chgData name="stephanie voss" userId="6785c3b0d69b5fb9" providerId="LiveId" clId="{58E2A34F-F942-47BA-A236-F09668BF4054}" dt="2020-03-04T15:06:43.705" v="9314" actId="478"/>
          <ac:spMkLst>
            <pc:docMk/>
            <pc:sldMk cId="1627641299" sldId="576"/>
            <ac:spMk id="40" creationId="{78F4538C-99C2-4EFE-9FF5-343FE01C476D}"/>
          </ac:spMkLst>
        </pc:spChg>
        <pc:spChg chg="del">
          <ac:chgData name="stephanie voss" userId="6785c3b0d69b5fb9" providerId="LiveId" clId="{58E2A34F-F942-47BA-A236-F09668BF4054}" dt="2020-03-04T15:06:43.705" v="9314" actId="478"/>
          <ac:spMkLst>
            <pc:docMk/>
            <pc:sldMk cId="1627641299" sldId="576"/>
            <ac:spMk id="41" creationId="{6BC6C129-618B-42F2-ACAD-D5B7FF59F9A9}"/>
          </ac:spMkLst>
        </pc:spChg>
        <pc:spChg chg="del">
          <ac:chgData name="stephanie voss" userId="6785c3b0d69b5fb9" providerId="LiveId" clId="{58E2A34F-F942-47BA-A236-F09668BF4054}" dt="2020-03-04T15:06:43.705" v="9314" actId="478"/>
          <ac:spMkLst>
            <pc:docMk/>
            <pc:sldMk cId="1627641299" sldId="576"/>
            <ac:spMk id="42" creationId="{B4E1E7BE-7020-42D6-90E9-2D0EF385738A}"/>
          </ac:spMkLst>
        </pc:spChg>
        <pc:spChg chg="del">
          <ac:chgData name="stephanie voss" userId="6785c3b0d69b5fb9" providerId="LiveId" clId="{58E2A34F-F942-47BA-A236-F09668BF4054}" dt="2020-03-04T15:06:43.705" v="9314" actId="478"/>
          <ac:spMkLst>
            <pc:docMk/>
            <pc:sldMk cId="1627641299" sldId="576"/>
            <ac:spMk id="43" creationId="{A0344031-3B86-4C08-B9CC-7E2DB1D2F5D0}"/>
          </ac:spMkLst>
        </pc:spChg>
        <pc:spChg chg="add del">
          <ac:chgData name="stephanie voss" userId="6785c3b0d69b5fb9" providerId="LiveId" clId="{58E2A34F-F942-47BA-A236-F09668BF4054}" dt="2020-03-04T15:06:43.705" v="9314" actId="478"/>
          <ac:spMkLst>
            <pc:docMk/>
            <pc:sldMk cId="1627641299" sldId="576"/>
            <ac:spMk id="44" creationId="{B06D62A2-314D-4E58-8850-8DF9A27D6E88}"/>
          </ac:spMkLst>
        </pc:spChg>
        <pc:spChg chg="mod">
          <ac:chgData name="stephanie voss" userId="6785c3b0d69b5fb9" providerId="LiveId" clId="{58E2A34F-F942-47BA-A236-F09668BF4054}" dt="2020-03-04T15:37:53.030" v="10114" actId="1076"/>
          <ac:spMkLst>
            <pc:docMk/>
            <pc:sldMk cId="1627641299" sldId="576"/>
            <ac:spMk id="46" creationId="{BF091FF4-8F8D-4EFC-B7E9-1E383DECA7DD}"/>
          </ac:spMkLst>
        </pc:spChg>
        <pc:spChg chg="mod">
          <ac:chgData name="stephanie voss" userId="6785c3b0d69b5fb9" providerId="LiveId" clId="{58E2A34F-F942-47BA-A236-F09668BF4054}" dt="2020-03-04T15:37:50.782" v="10112" actId="1076"/>
          <ac:spMkLst>
            <pc:docMk/>
            <pc:sldMk cId="1627641299" sldId="576"/>
            <ac:spMk id="55" creationId="{FFDAF9F4-B35C-4BC7-AFCF-D7EF5D431E8A}"/>
          </ac:spMkLst>
        </pc:spChg>
        <pc:spChg chg="add mod">
          <ac:chgData name="stephanie voss" userId="6785c3b0d69b5fb9" providerId="LiveId" clId="{58E2A34F-F942-47BA-A236-F09668BF4054}" dt="2020-03-04T15:37:59.885" v="10115" actId="1076"/>
          <ac:spMkLst>
            <pc:docMk/>
            <pc:sldMk cId="1627641299" sldId="576"/>
            <ac:spMk id="56" creationId="{7BD8CFCD-2531-4310-904F-1502929B957B}"/>
          </ac:spMkLst>
        </pc:spChg>
        <pc:grpChg chg="add mod">
          <ac:chgData name="stephanie voss" userId="6785c3b0d69b5fb9" providerId="LiveId" clId="{58E2A34F-F942-47BA-A236-F09668BF4054}" dt="2020-03-04T15:37:59.885" v="10115" actId="1076"/>
          <ac:grpSpMkLst>
            <pc:docMk/>
            <pc:sldMk cId="1627641299" sldId="576"/>
            <ac:grpSpMk id="45" creationId="{26F28BEB-BB57-4353-95E6-F5CA1B2FFC67}"/>
          </ac:grpSpMkLst>
        </pc:grpChg>
      </pc:sldChg>
      <pc:sldChg chg="addSp delSp modSp add ord">
        <pc:chgData name="stephanie voss" userId="6785c3b0d69b5fb9" providerId="LiveId" clId="{58E2A34F-F942-47BA-A236-F09668BF4054}" dt="2020-03-04T15:37:25.775" v="10098" actId="20577"/>
        <pc:sldMkLst>
          <pc:docMk/>
          <pc:sldMk cId="3348292140" sldId="577"/>
        </pc:sldMkLst>
        <pc:spChg chg="mod">
          <ac:chgData name="stephanie voss" userId="6785c3b0d69b5fb9" providerId="LiveId" clId="{58E2A34F-F942-47BA-A236-F09668BF4054}" dt="2020-03-04T15:37:25.775" v="10098" actId="20577"/>
          <ac:spMkLst>
            <pc:docMk/>
            <pc:sldMk cId="3348292140" sldId="577"/>
            <ac:spMk id="7" creationId="{7B375520-975F-45EB-AFF1-9C440B16ACC2}"/>
          </ac:spMkLst>
        </pc:spChg>
        <pc:spChg chg="del">
          <ac:chgData name="stephanie voss" userId="6785c3b0d69b5fb9" providerId="LiveId" clId="{58E2A34F-F942-47BA-A236-F09668BF4054}" dt="2020-03-04T15:06:55.955" v="9318" actId="478"/>
          <ac:spMkLst>
            <pc:docMk/>
            <pc:sldMk cId="3348292140" sldId="577"/>
            <ac:spMk id="16" creationId="{7C639614-5F99-425F-8B61-97DB4003C563}"/>
          </ac:spMkLst>
        </pc:spChg>
        <pc:spChg chg="del">
          <ac:chgData name="stephanie voss" userId="6785c3b0d69b5fb9" providerId="LiveId" clId="{58E2A34F-F942-47BA-A236-F09668BF4054}" dt="2020-03-04T15:06:51.790" v="9317" actId="478"/>
          <ac:spMkLst>
            <pc:docMk/>
            <pc:sldMk cId="3348292140" sldId="577"/>
            <ac:spMk id="17" creationId="{44CED6D8-B682-4EC5-8882-328E0758737F}"/>
          </ac:spMkLst>
        </pc:spChg>
        <pc:spChg chg="del">
          <ac:chgData name="stephanie voss" userId="6785c3b0d69b5fb9" providerId="LiveId" clId="{58E2A34F-F942-47BA-A236-F09668BF4054}" dt="2020-03-04T15:06:51.790" v="9317" actId="478"/>
          <ac:spMkLst>
            <pc:docMk/>
            <pc:sldMk cId="3348292140" sldId="577"/>
            <ac:spMk id="18" creationId="{98C007A8-A1A9-44CA-ABF2-CC4C87BE2884}"/>
          </ac:spMkLst>
        </pc:spChg>
        <pc:spChg chg="del">
          <ac:chgData name="stephanie voss" userId="6785c3b0d69b5fb9" providerId="LiveId" clId="{58E2A34F-F942-47BA-A236-F09668BF4054}" dt="2020-03-04T15:06:51.790" v="9317" actId="478"/>
          <ac:spMkLst>
            <pc:docMk/>
            <pc:sldMk cId="3348292140" sldId="577"/>
            <ac:spMk id="19" creationId="{3E1E7BB8-7DF5-4B4C-B7EC-A49EB9FCECEB}"/>
          </ac:spMkLst>
        </pc:spChg>
        <pc:spChg chg="del">
          <ac:chgData name="stephanie voss" userId="6785c3b0d69b5fb9" providerId="LiveId" clId="{58E2A34F-F942-47BA-A236-F09668BF4054}" dt="2020-03-04T15:06:51.790" v="9317" actId="478"/>
          <ac:spMkLst>
            <pc:docMk/>
            <pc:sldMk cId="3348292140" sldId="577"/>
            <ac:spMk id="20" creationId="{7889B8B7-CC3D-487A-90EB-F4DC28D65964}"/>
          </ac:spMkLst>
        </pc:spChg>
        <pc:spChg chg="del">
          <ac:chgData name="stephanie voss" userId="6785c3b0d69b5fb9" providerId="LiveId" clId="{58E2A34F-F942-47BA-A236-F09668BF4054}" dt="2020-03-04T15:06:51.790" v="9317" actId="478"/>
          <ac:spMkLst>
            <pc:docMk/>
            <pc:sldMk cId="3348292140" sldId="577"/>
            <ac:spMk id="21" creationId="{362EE655-D531-4A86-8299-946F171C3379}"/>
          </ac:spMkLst>
        </pc:spChg>
        <pc:spChg chg="del">
          <ac:chgData name="stephanie voss" userId="6785c3b0d69b5fb9" providerId="LiveId" clId="{58E2A34F-F942-47BA-A236-F09668BF4054}" dt="2020-03-04T15:06:51.790" v="9317" actId="478"/>
          <ac:spMkLst>
            <pc:docMk/>
            <pc:sldMk cId="3348292140" sldId="577"/>
            <ac:spMk id="22" creationId="{355ADF4F-3E26-4676-BB29-81C3B1F7D347}"/>
          </ac:spMkLst>
        </pc:spChg>
        <pc:spChg chg="del">
          <ac:chgData name="stephanie voss" userId="6785c3b0d69b5fb9" providerId="LiveId" clId="{58E2A34F-F942-47BA-A236-F09668BF4054}" dt="2020-03-04T15:06:51.790" v="9317" actId="478"/>
          <ac:spMkLst>
            <pc:docMk/>
            <pc:sldMk cId="3348292140" sldId="577"/>
            <ac:spMk id="23" creationId="{62AF3AB4-CD0D-41FD-9B85-7F0F611B15DE}"/>
          </ac:spMkLst>
        </pc:spChg>
        <pc:spChg chg="del">
          <ac:chgData name="stephanie voss" userId="6785c3b0d69b5fb9" providerId="LiveId" clId="{58E2A34F-F942-47BA-A236-F09668BF4054}" dt="2020-03-04T15:06:51.790" v="9317" actId="478"/>
          <ac:spMkLst>
            <pc:docMk/>
            <pc:sldMk cId="3348292140" sldId="577"/>
            <ac:spMk id="24" creationId="{01FAB3BA-184A-4B6E-8FDE-94AF607C0BC6}"/>
          </ac:spMkLst>
        </pc:spChg>
        <pc:spChg chg="del">
          <ac:chgData name="stephanie voss" userId="6785c3b0d69b5fb9" providerId="LiveId" clId="{58E2A34F-F942-47BA-A236-F09668BF4054}" dt="2020-03-04T15:06:51.790" v="9317" actId="478"/>
          <ac:spMkLst>
            <pc:docMk/>
            <pc:sldMk cId="3348292140" sldId="577"/>
            <ac:spMk id="25" creationId="{21A10F34-7011-48B0-8890-DAD0C45F81E2}"/>
          </ac:spMkLst>
        </pc:spChg>
        <pc:spChg chg="del mod">
          <ac:chgData name="stephanie voss" userId="6785c3b0d69b5fb9" providerId="LiveId" clId="{58E2A34F-F942-47BA-A236-F09668BF4054}" dt="2020-03-04T15:06:51.790" v="9317" actId="478"/>
          <ac:spMkLst>
            <pc:docMk/>
            <pc:sldMk cId="3348292140" sldId="577"/>
            <ac:spMk id="26" creationId="{5DEEE613-C827-45FA-87C9-B1BAEA25DD56}"/>
          </ac:spMkLst>
        </pc:spChg>
        <pc:spChg chg="del">
          <ac:chgData name="stephanie voss" userId="6785c3b0d69b5fb9" providerId="LiveId" clId="{58E2A34F-F942-47BA-A236-F09668BF4054}" dt="2020-03-04T15:06:51.790" v="9317" actId="478"/>
          <ac:spMkLst>
            <pc:docMk/>
            <pc:sldMk cId="3348292140" sldId="577"/>
            <ac:spMk id="27" creationId="{B4FCBB5E-830B-4EBB-86D8-8C23D38E9E72}"/>
          </ac:spMkLst>
        </pc:spChg>
        <pc:spChg chg="del mod">
          <ac:chgData name="stephanie voss" userId="6785c3b0d69b5fb9" providerId="LiveId" clId="{58E2A34F-F942-47BA-A236-F09668BF4054}" dt="2020-03-04T15:06:51.790" v="9317" actId="478"/>
          <ac:spMkLst>
            <pc:docMk/>
            <pc:sldMk cId="3348292140" sldId="577"/>
            <ac:spMk id="28" creationId="{7CBA400C-FDEC-4473-8BD4-D6A2B0304EC7}"/>
          </ac:spMkLst>
        </pc:spChg>
        <pc:spChg chg="del">
          <ac:chgData name="stephanie voss" userId="6785c3b0d69b5fb9" providerId="LiveId" clId="{58E2A34F-F942-47BA-A236-F09668BF4054}" dt="2020-03-04T15:06:51.790" v="9317" actId="478"/>
          <ac:spMkLst>
            <pc:docMk/>
            <pc:sldMk cId="3348292140" sldId="577"/>
            <ac:spMk id="29" creationId="{158A6E72-6D0A-481F-A8F4-E486A18B4C60}"/>
          </ac:spMkLst>
        </pc:spChg>
        <pc:spChg chg="del">
          <ac:chgData name="stephanie voss" userId="6785c3b0d69b5fb9" providerId="LiveId" clId="{58E2A34F-F942-47BA-A236-F09668BF4054}" dt="2020-03-04T15:06:51.790" v="9317" actId="478"/>
          <ac:spMkLst>
            <pc:docMk/>
            <pc:sldMk cId="3348292140" sldId="577"/>
            <ac:spMk id="30" creationId="{A7D96CD8-9C5D-46E5-8186-6A536269A04C}"/>
          </ac:spMkLst>
        </pc:spChg>
        <pc:spChg chg="del">
          <ac:chgData name="stephanie voss" userId="6785c3b0d69b5fb9" providerId="LiveId" clId="{58E2A34F-F942-47BA-A236-F09668BF4054}" dt="2020-03-04T15:06:51.790" v="9317" actId="478"/>
          <ac:spMkLst>
            <pc:docMk/>
            <pc:sldMk cId="3348292140" sldId="577"/>
            <ac:spMk id="31" creationId="{5993393A-58D3-4640-93F8-299F4948525F}"/>
          </ac:spMkLst>
        </pc:spChg>
        <pc:spChg chg="del">
          <ac:chgData name="stephanie voss" userId="6785c3b0d69b5fb9" providerId="LiveId" clId="{58E2A34F-F942-47BA-A236-F09668BF4054}" dt="2020-03-04T15:06:51.790" v="9317" actId="478"/>
          <ac:spMkLst>
            <pc:docMk/>
            <pc:sldMk cId="3348292140" sldId="577"/>
            <ac:spMk id="32" creationId="{DA8BA14C-C304-42EB-9C04-57301BDEED00}"/>
          </ac:spMkLst>
        </pc:spChg>
        <pc:spChg chg="del">
          <ac:chgData name="stephanie voss" userId="6785c3b0d69b5fb9" providerId="LiveId" clId="{58E2A34F-F942-47BA-A236-F09668BF4054}" dt="2020-03-04T15:06:51.790" v="9317" actId="478"/>
          <ac:spMkLst>
            <pc:docMk/>
            <pc:sldMk cId="3348292140" sldId="577"/>
            <ac:spMk id="33" creationId="{8E02CD47-DFAA-4CA6-BC2D-A2FC4815DB5A}"/>
          </ac:spMkLst>
        </pc:spChg>
        <pc:spChg chg="del">
          <ac:chgData name="stephanie voss" userId="6785c3b0d69b5fb9" providerId="LiveId" clId="{58E2A34F-F942-47BA-A236-F09668BF4054}" dt="2020-03-04T15:06:51.790" v="9317" actId="478"/>
          <ac:spMkLst>
            <pc:docMk/>
            <pc:sldMk cId="3348292140" sldId="577"/>
            <ac:spMk id="34" creationId="{EFDF64A7-6DBE-403D-8E7B-13135AA47467}"/>
          </ac:spMkLst>
        </pc:spChg>
        <pc:spChg chg="del">
          <ac:chgData name="stephanie voss" userId="6785c3b0d69b5fb9" providerId="LiveId" clId="{58E2A34F-F942-47BA-A236-F09668BF4054}" dt="2020-03-04T15:06:51.790" v="9317" actId="478"/>
          <ac:spMkLst>
            <pc:docMk/>
            <pc:sldMk cId="3348292140" sldId="577"/>
            <ac:spMk id="35" creationId="{EB47EAE5-CD13-4DC2-9436-ED84E30831D9}"/>
          </ac:spMkLst>
        </pc:spChg>
        <pc:spChg chg="del">
          <ac:chgData name="stephanie voss" userId="6785c3b0d69b5fb9" providerId="LiveId" clId="{58E2A34F-F942-47BA-A236-F09668BF4054}" dt="2020-03-04T15:06:51.790" v="9317" actId="478"/>
          <ac:spMkLst>
            <pc:docMk/>
            <pc:sldMk cId="3348292140" sldId="577"/>
            <ac:spMk id="36" creationId="{7DBCF887-C1BA-403B-8561-E6CD16453E20}"/>
          </ac:spMkLst>
        </pc:spChg>
        <pc:spChg chg="del">
          <ac:chgData name="stephanie voss" userId="6785c3b0d69b5fb9" providerId="LiveId" clId="{58E2A34F-F942-47BA-A236-F09668BF4054}" dt="2020-03-04T15:06:59.236" v="9320" actId="478"/>
          <ac:spMkLst>
            <pc:docMk/>
            <pc:sldMk cId="3348292140" sldId="577"/>
            <ac:spMk id="37" creationId="{5C420592-6343-4DF8-8BA6-1736DAC3976E}"/>
          </ac:spMkLst>
        </pc:spChg>
        <pc:spChg chg="del">
          <ac:chgData name="stephanie voss" userId="6785c3b0d69b5fb9" providerId="LiveId" clId="{58E2A34F-F942-47BA-A236-F09668BF4054}" dt="2020-03-04T15:06:51.790" v="9317" actId="478"/>
          <ac:spMkLst>
            <pc:docMk/>
            <pc:sldMk cId="3348292140" sldId="577"/>
            <ac:spMk id="38" creationId="{056C0D32-4CFE-48E7-A868-ABF5CEBF0B44}"/>
          </ac:spMkLst>
        </pc:spChg>
        <pc:spChg chg="del">
          <ac:chgData name="stephanie voss" userId="6785c3b0d69b5fb9" providerId="LiveId" clId="{58E2A34F-F942-47BA-A236-F09668BF4054}" dt="2020-03-04T15:06:51.790" v="9317" actId="478"/>
          <ac:spMkLst>
            <pc:docMk/>
            <pc:sldMk cId="3348292140" sldId="577"/>
            <ac:spMk id="39" creationId="{B243EA20-9360-4AAA-8932-6BE66DF5F363}"/>
          </ac:spMkLst>
        </pc:spChg>
        <pc:spChg chg="del">
          <ac:chgData name="stephanie voss" userId="6785c3b0d69b5fb9" providerId="LiveId" clId="{58E2A34F-F942-47BA-A236-F09668BF4054}" dt="2020-03-04T15:06:51.790" v="9317" actId="478"/>
          <ac:spMkLst>
            <pc:docMk/>
            <pc:sldMk cId="3348292140" sldId="577"/>
            <ac:spMk id="40" creationId="{78F4538C-99C2-4EFE-9FF5-343FE01C476D}"/>
          </ac:spMkLst>
        </pc:spChg>
        <pc:spChg chg="del">
          <ac:chgData name="stephanie voss" userId="6785c3b0d69b5fb9" providerId="LiveId" clId="{58E2A34F-F942-47BA-A236-F09668BF4054}" dt="2020-03-04T15:06:51.790" v="9317" actId="478"/>
          <ac:spMkLst>
            <pc:docMk/>
            <pc:sldMk cId="3348292140" sldId="577"/>
            <ac:spMk id="41" creationId="{6BC6C129-618B-42F2-ACAD-D5B7FF59F9A9}"/>
          </ac:spMkLst>
        </pc:spChg>
        <pc:spChg chg="del">
          <ac:chgData name="stephanie voss" userId="6785c3b0d69b5fb9" providerId="LiveId" clId="{58E2A34F-F942-47BA-A236-F09668BF4054}" dt="2020-03-04T15:06:51.790" v="9317" actId="478"/>
          <ac:spMkLst>
            <pc:docMk/>
            <pc:sldMk cId="3348292140" sldId="577"/>
            <ac:spMk id="42" creationId="{B4E1E7BE-7020-42D6-90E9-2D0EF385738A}"/>
          </ac:spMkLst>
        </pc:spChg>
        <pc:spChg chg="del">
          <ac:chgData name="stephanie voss" userId="6785c3b0d69b5fb9" providerId="LiveId" clId="{58E2A34F-F942-47BA-A236-F09668BF4054}" dt="2020-03-04T15:06:51.790" v="9317" actId="478"/>
          <ac:spMkLst>
            <pc:docMk/>
            <pc:sldMk cId="3348292140" sldId="577"/>
            <ac:spMk id="43" creationId="{A0344031-3B86-4C08-B9CC-7E2DB1D2F5D0}"/>
          </ac:spMkLst>
        </pc:spChg>
        <pc:spChg chg="add del">
          <ac:chgData name="stephanie voss" userId="6785c3b0d69b5fb9" providerId="LiveId" clId="{58E2A34F-F942-47BA-A236-F09668BF4054}" dt="2020-03-04T15:06:51.790" v="9317" actId="478"/>
          <ac:spMkLst>
            <pc:docMk/>
            <pc:sldMk cId="3348292140" sldId="577"/>
            <ac:spMk id="44" creationId="{D3C05D32-E5C5-406B-B0E6-3788F7714F16}"/>
          </ac:spMkLst>
        </pc:spChg>
        <pc:spChg chg="mod">
          <ac:chgData name="stephanie voss" userId="6785c3b0d69b5fb9" providerId="LiveId" clId="{58E2A34F-F942-47BA-A236-F09668BF4054}" dt="2020-03-04T15:12:00.292" v="9389" actId="1076"/>
          <ac:spMkLst>
            <pc:docMk/>
            <pc:sldMk cId="3348292140" sldId="577"/>
            <ac:spMk id="49" creationId="{648AE4F2-9415-4714-B4C5-56A8C8AB3B0F}"/>
          </ac:spMkLst>
        </pc:spChg>
        <pc:spChg chg="add mod">
          <ac:chgData name="stephanie voss" userId="6785c3b0d69b5fb9" providerId="LiveId" clId="{58E2A34F-F942-47BA-A236-F09668BF4054}" dt="2020-03-04T15:37:19.413" v="10095" actId="1076"/>
          <ac:spMkLst>
            <pc:docMk/>
            <pc:sldMk cId="3348292140" sldId="577"/>
            <ac:spMk id="56" creationId="{F2DD2EF9-3B39-4DA4-A46A-E9EF7F4BE525}"/>
          </ac:spMkLst>
        </pc:spChg>
        <pc:grpChg chg="add mod">
          <ac:chgData name="stephanie voss" userId="6785c3b0d69b5fb9" providerId="LiveId" clId="{58E2A34F-F942-47BA-A236-F09668BF4054}" dt="2020-03-04T15:37:19.413" v="10095" actId="1076"/>
          <ac:grpSpMkLst>
            <pc:docMk/>
            <pc:sldMk cId="3348292140" sldId="577"/>
            <ac:grpSpMk id="45" creationId="{0EE4028A-FFFA-45D1-AC83-EE2E3EB36DD3}"/>
          </ac:grpSpMkLst>
        </pc:grpChg>
      </pc:sldChg>
      <pc:sldChg chg="addSp delSp modSp add del">
        <pc:chgData name="stephanie voss" userId="6785c3b0d69b5fb9" providerId="LiveId" clId="{58E2A34F-F942-47BA-A236-F09668BF4054}" dt="2020-03-04T15:07:17.217" v="9324" actId="47"/>
        <pc:sldMkLst>
          <pc:docMk/>
          <pc:sldMk cId="773321205" sldId="578"/>
        </pc:sldMkLst>
        <pc:spChg chg="add mod">
          <ac:chgData name="stephanie voss" userId="6785c3b0d69b5fb9" providerId="LiveId" clId="{58E2A34F-F942-47BA-A236-F09668BF4054}" dt="2020-03-04T15:05:14.483" v="9283" actId="164"/>
          <ac:spMkLst>
            <pc:docMk/>
            <pc:sldMk cId="773321205" sldId="578"/>
            <ac:spMk id="3" creationId="{EF5F82BD-D8C4-4771-88A1-8E93FBF8E98A}"/>
          </ac:spMkLst>
        </pc:spChg>
        <pc:spChg chg="del">
          <ac:chgData name="stephanie voss" userId="6785c3b0d69b5fb9" providerId="LiveId" clId="{58E2A34F-F942-47BA-A236-F09668BF4054}" dt="2020-03-04T14:57:21.348" v="8839" actId="478"/>
          <ac:spMkLst>
            <pc:docMk/>
            <pc:sldMk cId="773321205" sldId="578"/>
            <ac:spMk id="16" creationId="{7C639614-5F99-425F-8B61-97DB4003C563}"/>
          </ac:spMkLst>
        </pc:spChg>
        <pc:spChg chg="del">
          <ac:chgData name="stephanie voss" userId="6785c3b0d69b5fb9" providerId="LiveId" clId="{58E2A34F-F942-47BA-A236-F09668BF4054}" dt="2020-03-04T14:57:21.348" v="8839" actId="478"/>
          <ac:spMkLst>
            <pc:docMk/>
            <pc:sldMk cId="773321205" sldId="578"/>
            <ac:spMk id="17" creationId="{44CED6D8-B682-4EC5-8882-328E0758737F}"/>
          </ac:spMkLst>
        </pc:spChg>
        <pc:spChg chg="del">
          <ac:chgData name="stephanie voss" userId="6785c3b0d69b5fb9" providerId="LiveId" clId="{58E2A34F-F942-47BA-A236-F09668BF4054}" dt="2020-03-04T14:57:21.348" v="8839" actId="478"/>
          <ac:spMkLst>
            <pc:docMk/>
            <pc:sldMk cId="773321205" sldId="578"/>
            <ac:spMk id="18" creationId="{98C007A8-A1A9-44CA-ABF2-CC4C87BE2884}"/>
          </ac:spMkLst>
        </pc:spChg>
        <pc:spChg chg="del">
          <ac:chgData name="stephanie voss" userId="6785c3b0d69b5fb9" providerId="LiveId" clId="{58E2A34F-F942-47BA-A236-F09668BF4054}" dt="2020-03-04T14:57:21.348" v="8839" actId="478"/>
          <ac:spMkLst>
            <pc:docMk/>
            <pc:sldMk cId="773321205" sldId="578"/>
            <ac:spMk id="19" creationId="{3E1E7BB8-7DF5-4B4C-B7EC-A49EB9FCECEB}"/>
          </ac:spMkLst>
        </pc:spChg>
        <pc:spChg chg="del">
          <ac:chgData name="stephanie voss" userId="6785c3b0d69b5fb9" providerId="LiveId" clId="{58E2A34F-F942-47BA-A236-F09668BF4054}" dt="2020-03-04T14:57:21.348" v="8839" actId="478"/>
          <ac:spMkLst>
            <pc:docMk/>
            <pc:sldMk cId="773321205" sldId="578"/>
            <ac:spMk id="20" creationId="{7889B8B7-CC3D-487A-90EB-F4DC28D65964}"/>
          </ac:spMkLst>
        </pc:spChg>
        <pc:spChg chg="del">
          <ac:chgData name="stephanie voss" userId="6785c3b0d69b5fb9" providerId="LiveId" clId="{58E2A34F-F942-47BA-A236-F09668BF4054}" dt="2020-03-04T14:57:21.348" v="8839" actId="478"/>
          <ac:spMkLst>
            <pc:docMk/>
            <pc:sldMk cId="773321205" sldId="578"/>
            <ac:spMk id="21" creationId="{362EE655-D531-4A86-8299-946F171C3379}"/>
          </ac:spMkLst>
        </pc:spChg>
        <pc:spChg chg="del">
          <ac:chgData name="stephanie voss" userId="6785c3b0d69b5fb9" providerId="LiveId" clId="{58E2A34F-F942-47BA-A236-F09668BF4054}" dt="2020-03-04T14:57:21.348" v="8839" actId="478"/>
          <ac:spMkLst>
            <pc:docMk/>
            <pc:sldMk cId="773321205" sldId="578"/>
            <ac:spMk id="22" creationId="{355ADF4F-3E26-4676-BB29-81C3B1F7D347}"/>
          </ac:spMkLst>
        </pc:spChg>
        <pc:spChg chg="del">
          <ac:chgData name="stephanie voss" userId="6785c3b0d69b5fb9" providerId="LiveId" clId="{58E2A34F-F942-47BA-A236-F09668BF4054}" dt="2020-03-04T14:57:21.348" v="8839" actId="478"/>
          <ac:spMkLst>
            <pc:docMk/>
            <pc:sldMk cId="773321205" sldId="578"/>
            <ac:spMk id="23" creationId="{62AF3AB4-CD0D-41FD-9B85-7F0F611B15DE}"/>
          </ac:spMkLst>
        </pc:spChg>
        <pc:spChg chg="del">
          <ac:chgData name="stephanie voss" userId="6785c3b0d69b5fb9" providerId="LiveId" clId="{58E2A34F-F942-47BA-A236-F09668BF4054}" dt="2020-03-04T14:57:21.348" v="8839" actId="478"/>
          <ac:spMkLst>
            <pc:docMk/>
            <pc:sldMk cId="773321205" sldId="578"/>
            <ac:spMk id="24" creationId="{01FAB3BA-184A-4B6E-8FDE-94AF607C0BC6}"/>
          </ac:spMkLst>
        </pc:spChg>
        <pc:spChg chg="del">
          <ac:chgData name="stephanie voss" userId="6785c3b0d69b5fb9" providerId="LiveId" clId="{58E2A34F-F942-47BA-A236-F09668BF4054}" dt="2020-03-04T14:57:21.348" v="8839" actId="478"/>
          <ac:spMkLst>
            <pc:docMk/>
            <pc:sldMk cId="773321205" sldId="578"/>
            <ac:spMk id="25" creationId="{21A10F34-7011-48B0-8890-DAD0C45F81E2}"/>
          </ac:spMkLst>
        </pc:spChg>
        <pc:spChg chg="del">
          <ac:chgData name="stephanie voss" userId="6785c3b0d69b5fb9" providerId="LiveId" clId="{58E2A34F-F942-47BA-A236-F09668BF4054}" dt="2020-03-04T14:57:21.348" v="8839" actId="478"/>
          <ac:spMkLst>
            <pc:docMk/>
            <pc:sldMk cId="773321205" sldId="578"/>
            <ac:spMk id="26" creationId="{5DEEE613-C827-45FA-87C9-B1BAEA25DD56}"/>
          </ac:spMkLst>
        </pc:spChg>
        <pc:spChg chg="del">
          <ac:chgData name="stephanie voss" userId="6785c3b0d69b5fb9" providerId="LiveId" clId="{58E2A34F-F942-47BA-A236-F09668BF4054}" dt="2020-03-04T14:57:21.348" v="8839" actId="478"/>
          <ac:spMkLst>
            <pc:docMk/>
            <pc:sldMk cId="773321205" sldId="578"/>
            <ac:spMk id="27" creationId="{B4FCBB5E-830B-4EBB-86D8-8C23D38E9E72}"/>
          </ac:spMkLst>
        </pc:spChg>
        <pc:spChg chg="del">
          <ac:chgData name="stephanie voss" userId="6785c3b0d69b5fb9" providerId="LiveId" clId="{58E2A34F-F942-47BA-A236-F09668BF4054}" dt="2020-03-04T14:57:21.348" v="8839" actId="478"/>
          <ac:spMkLst>
            <pc:docMk/>
            <pc:sldMk cId="773321205" sldId="578"/>
            <ac:spMk id="28" creationId="{7CBA400C-FDEC-4473-8BD4-D6A2B0304EC7}"/>
          </ac:spMkLst>
        </pc:spChg>
        <pc:spChg chg="del">
          <ac:chgData name="stephanie voss" userId="6785c3b0d69b5fb9" providerId="LiveId" clId="{58E2A34F-F942-47BA-A236-F09668BF4054}" dt="2020-03-04T14:57:21.348" v="8839" actId="478"/>
          <ac:spMkLst>
            <pc:docMk/>
            <pc:sldMk cId="773321205" sldId="578"/>
            <ac:spMk id="29" creationId="{158A6E72-6D0A-481F-A8F4-E486A18B4C60}"/>
          </ac:spMkLst>
        </pc:spChg>
        <pc:spChg chg="del">
          <ac:chgData name="stephanie voss" userId="6785c3b0d69b5fb9" providerId="LiveId" clId="{58E2A34F-F942-47BA-A236-F09668BF4054}" dt="2020-03-04T14:57:21.348" v="8839" actId="478"/>
          <ac:spMkLst>
            <pc:docMk/>
            <pc:sldMk cId="773321205" sldId="578"/>
            <ac:spMk id="30" creationId="{A7D96CD8-9C5D-46E5-8186-6A536269A04C}"/>
          </ac:spMkLst>
        </pc:spChg>
        <pc:spChg chg="del">
          <ac:chgData name="stephanie voss" userId="6785c3b0d69b5fb9" providerId="LiveId" clId="{58E2A34F-F942-47BA-A236-F09668BF4054}" dt="2020-03-04T14:57:21.348" v="8839" actId="478"/>
          <ac:spMkLst>
            <pc:docMk/>
            <pc:sldMk cId="773321205" sldId="578"/>
            <ac:spMk id="31" creationId="{5993393A-58D3-4640-93F8-299F4948525F}"/>
          </ac:spMkLst>
        </pc:spChg>
        <pc:spChg chg="del">
          <ac:chgData name="stephanie voss" userId="6785c3b0d69b5fb9" providerId="LiveId" clId="{58E2A34F-F942-47BA-A236-F09668BF4054}" dt="2020-03-04T14:57:21.348" v="8839" actId="478"/>
          <ac:spMkLst>
            <pc:docMk/>
            <pc:sldMk cId="773321205" sldId="578"/>
            <ac:spMk id="32" creationId="{DA8BA14C-C304-42EB-9C04-57301BDEED00}"/>
          </ac:spMkLst>
        </pc:spChg>
        <pc:spChg chg="del">
          <ac:chgData name="stephanie voss" userId="6785c3b0d69b5fb9" providerId="LiveId" clId="{58E2A34F-F942-47BA-A236-F09668BF4054}" dt="2020-03-04T14:57:21.348" v="8839" actId="478"/>
          <ac:spMkLst>
            <pc:docMk/>
            <pc:sldMk cId="773321205" sldId="578"/>
            <ac:spMk id="33" creationId="{8E02CD47-DFAA-4CA6-BC2D-A2FC4815DB5A}"/>
          </ac:spMkLst>
        </pc:spChg>
        <pc:spChg chg="del">
          <ac:chgData name="stephanie voss" userId="6785c3b0d69b5fb9" providerId="LiveId" clId="{58E2A34F-F942-47BA-A236-F09668BF4054}" dt="2020-03-04T14:57:21.348" v="8839" actId="478"/>
          <ac:spMkLst>
            <pc:docMk/>
            <pc:sldMk cId="773321205" sldId="578"/>
            <ac:spMk id="34" creationId="{EFDF64A7-6DBE-403D-8E7B-13135AA47467}"/>
          </ac:spMkLst>
        </pc:spChg>
        <pc:spChg chg="del">
          <ac:chgData name="stephanie voss" userId="6785c3b0d69b5fb9" providerId="LiveId" clId="{58E2A34F-F942-47BA-A236-F09668BF4054}" dt="2020-03-04T14:57:21.348" v="8839" actId="478"/>
          <ac:spMkLst>
            <pc:docMk/>
            <pc:sldMk cId="773321205" sldId="578"/>
            <ac:spMk id="35" creationId="{EB47EAE5-CD13-4DC2-9436-ED84E30831D9}"/>
          </ac:spMkLst>
        </pc:spChg>
        <pc:spChg chg="del">
          <ac:chgData name="stephanie voss" userId="6785c3b0d69b5fb9" providerId="LiveId" clId="{58E2A34F-F942-47BA-A236-F09668BF4054}" dt="2020-03-04T14:57:21.348" v="8839" actId="478"/>
          <ac:spMkLst>
            <pc:docMk/>
            <pc:sldMk cId="773321205" sldId="578"/>
            <ac:spMk id="36" creationId="{7DBCF887-C1BA-403B-8561-E6CD16453E20}"/>
          </ac:spMkLst>
        </pc:spChg>
        <pc:spChg chg="mod">
          <ac:chgData name="stephanie voss" userId="6785c3b0d69b5fb9" providerId="LiveId" clId="{58E2A34F-F942-47BA-A236-F09668BF4054}" dt="2020-03-04T15:04:57.922" v="9280" actId="20577"/>
          <ac:spMkLst>
            <pc:docMk/>
            <pc:sldMk cId="773321205" sldId="578"/>
            <ac:spMk id="37" creationId="{5C420592-6343-4DF8-8BA6-1736DAC3976E}"/>
          </ac:spMkLst>
        </pc:spChg>
        <pc:spChg chg="del">
          <ac:chgData name="stephanie voss" userId="6785c3b0d69b5fb9" providerId="LiveId" clId="{58E2A34F-F942-47BA-A236-F09668BF4054}" dt="2020-03-04T14:57:21.348" v="8839" actId="478"/>
          <ac:spMkLst>
            <pc:docMk/>
            <pc:sldMk cId="773321205" sldId="578"/>
            <ac:spMk id="38" creationId="{056C0D32-4CFE-48E7-A868-ABF5CEBF0B44}"/>
          </ac:spMkLst>
        </pc:spChg>
        <pc:spChg chg="del">
          <ac:chgData name="stephanie voss" userId="6785c3b0d69b5fb9" providerId="LiveId" clId="{58E2A34F-F942-47BA-A236-F09668BF4054}" dt="2020-03-04T14:57:21.348" v="8839" actId="478"/>
          <ac:spMkLst>
            <pc:docMk/>
            <pc:sldMk cId="773321205" sldId="578"/>
            <ac:spMk id="39" creationId="{B243EA20-9360-4AAA-8932-6BE66DF5F363}"/>
          </ac:spMkLst>
        </pc:spChg>
        <pc:spChg chg="del">
          <ac:chgData name="stephanie voss" userId="6785c3b0d69b5fb9" providerId="LiveId" clId="{58E2A34F-F942-47BA-A236-F09668BF4054}" dt="2020-03-04T14:57:21.348" v="8839" actId="478"/>
          <ac:spMkLst>
            <pc:docMk/>
            <pc:sldMk cId="773321205" sldId="578"/>
            <ac:spMk id="40" creationId="{78F4538C-99C2-4EFE-9FF5-343FE01C476D}"/>
          </ac:spMkLst>
        </pc:spChg>
        <pc:spChg chg="del">
          <ac:chgData name="stephanie voss" userId="6785c3b0d69b5fb9" providerId="LiveId" clId="{58E2A34F-F942-47BA-A236-F09668BF4054}" dt="2020-03-04T14:57:21.348" v="8839" actId="478"/>
          <ac:spMkLst>
            <pc:docMk/>
            <pc:sldMk cId="773321205" sldId="578"/>
            <ac:spMk id="41" creationId="{6BC6C129-618B-42F2-ACAD-D5B7FF59F9A9}"/>
          </ac:spMkLst>
        </pc:spChg>
        <pc:spChg chg="del">
          <ac:chgData name="stephanie voss" userId="6785c3b0d69b5fb9" providerId="LiveId" clId="{58E2A34F-F942-47BA-A236-F09668BF4054}" dt="2020-03-04T14:57:21.348" v="8839" actId="478"/>
          <ac:spMkLst>
            <pc:docMk/>
            <pc:sldMk cId="773321205" sldId="578"/>
            <ac:spMk id="42" creationId="{B4E1E7BE-7020-42D6-90E9-2D0EF385738A}"/>
          </ac:spMkLst>
        </pc:spChg>
        <pc:spChg chg="del">
          <ac:chgData name="stephanie voss" userId="6785c3b0d69b5fb9" providerId="LiveId" clId="{58E2A34F-F942-47BA-A236-F09668BF4054}" dt="2020-03-04T14:57:21.348" v="8839" actId="478"/>
          <ac:spMkLst>
            <pc:docMk/>
            <pc:sldMk cId="773321205" sldId="578"/>
            <ac:spMk id="43" creationId="{A0344031-3B86-4C08-B9CC-7E2DB1D2F5D0}"/>
          </ac:spMkLst>
        </pc:spChg>
        <pc:spChg chg="del">
          <ac:chgData name="stephanie voss" userId="6785c3b0d69b5fb9" providerId="LiveId" clId="{58E2A34F-F942-47BA-A236-F09668BF4054}" dt="2020-03-04T14:57:21.348" v="8839" actId="478"/>
          <ac:spMkLst>
            <pc:docMk/>
            <pc:sldMk cId="773321205" sldId="578"/>
            <ac:spMk id="44" creationId="{9F96FC64-E646-4015-9C37-B84B97BCE531}"/>
          </ac:spMkLst>
        </pc:spChg>
        <pc:spChg chg="add mod">
          <ac:chgData name="stephanie voss" userId="6785c3b0d69b5fb9" providerId="LiveId" clId="{58E2A34F-F942-47BA-A236-F09668BF4054}" dt="2020-03-04T15:05:14.483" v="9283" actId="164"/>
          <ac:spMkLst>
            <pc:docMk/>
            <pc:sldMk cId="773321205" sldId="578"/>
            <ac:spMk id="45" creationId="{8E369DF3-37BE-4D46-A1A4-4D49FE1C19E3}"/>
          </ac:spMkLst>
        </pc:spChg>
        <pc:spChg chg="add mod">
          <ac:chgData name="stephanie voss" userId="6785c3b0d69b5fb9" providerId="LiveId" clId="{58E2A34F-F942-47BA-A236-F09668BF4054}" dt="2020-03-04T15:05:14.483" v="9283" actId="164"/>
          <ac:spMkLst>
            <pc:docMk/>
            <pc:sldMk cId="773321205" sldId="578"/>
            <ac:spMk id="46" creationId="{B4C86445-F462-45FD-88F1-9DC75F9E1A2B}"/>
          </ac:spMkLst>
        </pc:spChg>
        <pc:spChg chg="add mod">
          <ac:chgData name="stephanie voss" userId="6785c3b0d69b5fb9" providerId="LiveId" clId="{58E2A34F-F942-47BA-A236-F09668BF4054}" dt="2020-03-04T15:05:14.483" v="9283" actId="164"/>
          <ac:spMkLst>
            <pc:docMk/>
            <pc:sldMk cId="773321205" sldId="578"/>
            <ac:spMk id="47" creationId="{0571DE6C-F68A-48EA-B510-AF4045F1B28C}"/>
          </ac:spMkLst>
        </pc:spChg>
        <pc:spChg chg="add mod">
          <ac:chgData name="stephanie voss" userId="6785c3b0d69b5fb9" providerId="LiveId" clId="{58E2A34F-F942-47BA-A236-F09668BF4054}" dt="2020-03-04T15:05:14.483" v="9283" actId="164"/>
          <ac:spMkLst>
            <pc:docMk/>
            <pc:sldMk cId="773321205" sldId="578"/>
            <ac:spMk id="48" creationId="{788833F0-CFB0-46A9-96B0-3C99266609F6}"/>
          </ac:spMkLst>
        </pc:spChg>
        <pc:spChg chg="add mod">
          <ac:chgData name="stephanie voss" userId="6785c3b0d69b5fb9" providerId="LiveId" clId="{58E2A34F-F942-47BA-A236-F09668BF4054}" dt="2020-03-04T15:05:14.483" v="9283" actId="164"/>
          <ac:spMkLst>
            <pc:docMk/>
            <pc:sldMk cId="773321205" sldId="578"/>
            <ac:spMk id="49" creationId="{065182F7-6523-456D-9454-566C6C8A5C6E}"/>
          </ac:spMkLst>
        </pc:spChg>
        <pc:spChg chg="add mod">
          <ac:chgData name="stephanie voss" userId="6785c3b0d69b5fb9" providerId="LiveId" clId="{58E2A34F-F942-47BA-A236-F09668BF4054}" dt="2020-03-04T15:05:14.483" v="9283" actId="164"/>
          <ac:spMkLst>
            <pc:docMk/>
            <pc:sldMk cId="773321205" sldId="578"/>
            <ac:spMk id="50" creationId="{3A94AAAA-FEB5-43C9-9C8A-6F376F50A022}"/>
          </ac:spMkLst>
        </pc:spChg>
        <pc:spChg chg="add mod">
          <ac:chgData name="stephanie voss" userId="6785c3b0d69b5fb9" providerId="LiveId" clId="{58E2A34F-F942-47BA-A236-F09668BF4054}" dt="2020-03-04T15:05:14.483" v="9283" actId="164"/>
          <ac:spMkLst>
            <pc:docMk/>
            <pc:sldMk cId="773321205" sldId="578"/>
            <ac:spMk id="51" creationId="{7E225FA1-6252-4FF9-BB1E-3AEC7FFB7F96}"/>
          </ac:spMkLst>
        </pc:spChg>
        <pc:spChg chg="add mod">
          <ac:chgData name="stephanie voss" userId="6785c3b0d69b5fb9" providerId="LiveId" clId="{58E2A34F-F942-47BA-A236-F09668BF4054}" dt="2020-03-04T15:05:14.483" v="9283" actId="164"/>
          <ac:spMkLst>
            <pc:docMk/>
            <pc:sldMk cId="773321205" sldId="578"/>
            <ac:spMk id="52" creationId="{74BE880F-0410-40BE-9B9F-EBB6D1785897}"/>
          </ac:spMkLst>
        </pc:spChg>
        <pc:spChg chg="add mod">
          <ac:chgData name="stephanie voss" userId="6785c3b0d69b5fb9" providerId="LiveId" clId="{58E2A34F-F942-47BA-A236-F09668BF4054}" dt="2020-03-04T15:05:14.483" v="9283" actId="164"/>
          <ac:spMkLst>
            <pc:docMk/>
            <pc:sldMk cId="773321205" sldId="578"/>
            <ac:spMk id="53" creationId="{A6EA9771-C61E-4535-B04C-453381FE42D2}"/>
          </ac:spMkLst>
        </pc:spChg>
        <pc:grpChg chg="add mod">
          <ac:chgData name="stephanie voss" userId="6785c3b0d69b5fb9" providerId="LiveId" clId="{58E2A34F-F942-47BA-A236-F09668BF4054}" dt="2020-03-04T15:05:14.483" v="9283" actId="164"/>
          <ac:grpSpMkLst>
            <pc:docMk/>
            <pc:sldMk cId="773321205" sldId="578"/>
            <ac:grpSpMk id="5" creationId="{4C13EE2C-5886-49B9-B689-7BA8C4D65DC9}"/>
          </ac:grpSpMkLst>
        </pc:grpChg>
      </pc:sldChg>
      <pc:sldChg chg="modSp add">
        <pc:chgData name="stephanie voss" userId="6785c3b0d69b5fb9" providerId="LiveId" clId="{58E2A34F-F942-47BA-A236-F09668BF4054}" dt="2020-03-04T15:38:13.068" v="10119" actId="1076"/>
        <pc:sldMkLst>
          <pc:docMk/>
          <pc:sldMk cId="3231521723" sldId="578"/>
        </pc:sldMkLst>
        <pc:spChg chg="mod">
          <ac:chgData name="stephanie voss" userId="6785c3b0d69b5fb9" providerId="LiveId" clId="{58E2A34F-F942-47BA-A236-F09668BF4054}" dt="2020-03-04T15:38:07.614" v="10118" actId="20577"/>
          <ac:spMkLst>
            <pc:docMk/>
            <pc:sldMk cId="3231521723" sldId="578"/>
            <ac:spMk id="7" creationId="{7B375520-975F-45EB-AFF1-9C440B16ACC2}"/>
          </ac:spMkLst>
        </pc:spChg>
        <pc:spChg chg="mod">
          <ac:chgData name="stephanie voss" userId="6785c3b0d69b5fb9" providerId="LiveId" clId="{58E2A34F-F942-47BA-A236-F09668BF4054}" dt="2020-03-04T15:38:13.068" v="10119" actId="1076"/>
          <ac:spMkLst>
            <pc:docMk/>
            <pc:sldMk cId="3231521723" sldId="578"/>
            <ac:spMk id="56" creationId="{09822BF7-24E0-4B20-B859-972E72843779}"/>
          </ac:spMkLst>
        </pc:spChg>
        <pc:grpChg chg="mod">
          <ac:chgData name="stephanie voss" userId="6785c3b0d69b5fb9" providerId="LiveId" clId="{58E2A34F-F942-47BA-A236-F09668BF4054}" dt="2020-03-04T15:38:13.068" v="10119" actId="1076"/>
          <ac:grpSpMkLst>
            <pc:docMk/>
            <pc:sldMk cId="3231521723" sldId="578"/>
            <ac:grpSpMk id="45" creationId="{BF18AB0D-2758-4471-A870-ABB077EDAF5E}"/>
          </ac:grpSpMkLst>
        </pc:grpChg>
      </pc:sldChg>
      <pc:sldChg chg="modSp add del">
        <pc:chgData name="stephanie voss" userId="6785c3b0d69b5fb9" providerId="LiveId" clId="{58E2A34F-F942-47BA-A236-F09668BF4054}" dt="2020-03-04T15:51:47.113" v="10471" actId="47"/>
        <pc:sldMkLst>
          <pc:docMk/>
          <pc:sldMk cId="842522606" sldId="579"/>
        </pc:sldMkLst>
        <pc:spChg chg="mod">
          <ac:chgData name="stephanie voss" userId="6785c3b0d69b5fb9" providerId="LiveId" clId="{58E2A34F-F942-47BA-A236-F09668BF4054}" dt="2020-03-04T15:47:43.781" v="10347" actId="20577"/>
          <ac:spMkLst>
            <pc:docMk/>
            <pc:sldMk cId="842522606" sldId="579"/>
            <ac:spMk id="2" creationId="{65A6078E-3226-497F-B3C0-DC8EC84658C0}"/>
          </ac:spMkLst>
        </pc:spChg>
        <pc:spChg chg="mod">
          <ac:chgData name="stephanie voss" userId="6785c3b0d69b5fb9" providerId="LiveId" clId="{58E2A34F-F942-47BA-A236-F09668BF4054}" dt="2020-03-04T15:50:54.271" v="10455" actId="21"/>
          <ac:spMkLst>
            <pc:docMk/>
            <pc:sldMk cId="842522606" sldId="579"/>
            <ac:spMk id="3" creationId="{21FCBB5E-3EE7-40DD-B9D9-CC2DA163FE78}"/>
          </ac:spMkLst>
        </pc:spChg>
      </pc:sldChg>
      <pc:sldChg chg="addSp delSp modSp add">
        <pc:chgData name="stephanie voss" userId="6785c3b0d69b5fb9" providerId="LiveId" clId="{58E2A34F-F942-47BA-A236-F09668BF4054}" dt="2020-03-04T16:13:41.735" v="11405" actId="20577"/>
        <pc:sldMkLst>
          <pc:docMk/>
          <pc:sldMk cId="2595856997" sldId="579"/>
        </pc:sldMkLst>
        <pc:spChg chg="mod">
          <ac:chgData name="stephanie voss" userId="6785c3b0d69b5fb9" providerId="LiveId" clId="{58E2A34F-F942-47BA-A236-F09668BF4054}" dt="2020-03-04T16:02:29.083" v="10761" actId="14100"/>
          <ac:spMkLst>
            <pc:docMk/>
            <pc:sldMk cId="2595856997" sldId="579"/>
            <ac:spMk id="2" creationId="{36BA13DB-FC26-4C73-A1FB-3FEA47C51DDC}"/>
          </ac:spMkLst>
        </pc:spChg>
        <pc:spChg chg="add del mod">
          <ac:chgData name="stephanie voss" userId="6785c3b0d69b5fb9" providerId="LiveId" clId="{58E2A34F-F942-47BA-A236-F09668BF4054}" dt="2020-03-04T16:11:43.419" v="11242" actId="478"/>
          <ac:spMkLst>
            <pc:docMk/>
            <pc:sldMk cId="2595856997" sldId="579"/>
            <ac:spMk id="3" creationId="{A36F568D-424F-4C11-B45F-FFA2641BB375}"/>
          </ac:spMkLst>
        </pc:spChg>
        <pc:spChg chg="add mod">
          <ac:chgData name="stephanie voss" userId="6785c3b0d69b5fb9" providerId="LiveId" clId="{58E2A34F-F942-47BA-A236-F09668BF4054}" dt="2020-03-04T16:06:58.969" v="11121" actId="164"/>
          <ac:spMkLst>
            <pc:docMk/>
            <pc:sldMk cId="2595856997" sldId="579"/>
            <ac:spMk id="5" creationId="{AAF97C37-4065-40BD-8D31-997DBBF946F0}"/>
          </ac:spMkLst>
        </pc:spChg>
        <pc:spChg chg="add mod">
          <ac:chgData name="stephanie voss" userId="6785c3b0d69b5fb9" providerId="LiveId" clId="{58E2A34F-F942-47BA-A236-F09668BF4054}" dt="2020-03-04T16:07:25.140" v="11127" actId="1076"/>
          <ac:spMkLst>
            <pc:docMk/>
            <pc:sldMk cId="2595856997" sldId="579"/>
            <ac:spMk id="7" creationId="{3CBDCC64-8889-4D41-8A0C-8197F9538F83}"/>
          </ac:spMkLst>
        </pc:spChg>
        <pc:spChg chg="mod">
          <ac:chgData name="stephanie voss" userId="6785c3b0d69b5fb9" providerId="LiveId" clId="{58E2A34F-F942-47BA-A236-F09668BF4054}" dt="2020-03-04T16:04:31.086" v="11043" actId="20577"/>
          <ac:spMkLst>
            <pc:docMk/>
            <pc:sldMk cId="2595856997" sldId="579"/>
            <ac:spMk id="9" creationId="{90C331CC-6F39-43B3-82A0-7AD7769D62ED}"/>
          </ac:spMkLst>
        </pc:spChg>
        <pc:spChg chg="add mod">
          <ac:chgData name="stephanie voss" userId="6785c3b0d69b5fb9" providerId="LiveId" clId="{58E2A34F-F942-47BA-A236-F09668BF4054}" dt="2020-03-04T16:06:58.969" v="11121" actId="164"/>
          <ac:spMkLst>
            <pc:docMk/>
            <pc:sldMk cId="2595856997" sldId="579"/>
            <ac:spMk id="10" creationId="{01240479-E16C-49C1-9BA6-B69AF35D3203}"/>
          </ac:spMkLst>
        </pc:spChg>
        <pc:spChg chg="del">
          <ac:chgData name="stephanie voss" userId="6785c3b0d69b5fb9" providerId="LiveId" clId="{58E2A34F-F942-47BA-A236-F09668BF4054}" dt="2020-03-04T16:02:39.846" v="10762" actId="478"/>
          <ac:spMkLst>
            <pc:docMk/>
            <pc:sldMk cId="2595856997" sldId="579"/>
            <ac:spMk id="11" creationId="{3C5F6FC2-FDD0-4011-8E7D-A2321B128041}"/>
          </ac:spMkLst>
        </pc:spChg>
        <pc:spChg chg="add mod">
          <ac:chgData name="stephanie voss" userId="6785c3b0d69b5fb9" providerId="LiveId" clId="{58E2A34F-F942-47BA-A236-F09668BF4054}" dt="2020-03-04T16:06:58.969" v="11121" actId="164"/>
          <ac:spMkLst>
            <pc:docMk/>
            <pc:sldMk cId="2595856997" sldId="579"/>
            <ac:spMk id="13" creationId="{14BCE7E5-12CA-4501-8676-8AC62A61B6E0}"/>
          </ac:spMkLst>
        </pc:spChg>
        <pc:spChg chg="add mod">
          <ac:chgData name="stephanie voss" userId="6785c3b0d69b5fb9" providerId="LiveId" clId="{58E2A34F-F942-47BA-A236-F09668BF4054}" dt="2020-03-04T16:06:58.969" v="11121" actId="164"/>
          <ac:spMkLst>
            <pc:docMk/>
            <pc:sldMk cId="2595856997" sldId="579"/>
            <ac:spMk id="14" creationId="{BBEA1FCE-4F93-4CD0-B441-A2CD61480CE7}"/>
          </ac:spMkLst>
        </pc:spChg>
        <pc:spChg chg="add mod">
          <ac:chgData name="stephanie voss" userId="6785c3b0d69b5fb9" providerId="LiveId" clId="{58E2A34F-F942-47BA-A236-F09668BF4054}" dt="2020-03-04T16:06:58.969" v="11121" actId="164"/>
          <ac:spMkLst>
            <pc:docMk/>
            <pc:sldMk cId="2595856997" sldId="579"/>
            <ac:spMk id="15" creationId="{B87938C9-80AB-4913-92F7-B42EE49A0FAC}"/>
          </ac:spMkLst>
        </pc:spChg>
        <pc:spChg chg="add mod">
          <ac:chgData name="stephanie voss" userId="6785c3b0d69b5fb9" providerId="LiveId" clId="{58E2A34F-F942-47BA-A236-F09668BF4054}" dt="2020-03-04T16:06:58.969" v="11121" actId="164"/>
          <ac:spMkLst>
            <pc:docMk/>
            <pc:sldMk cId="2595856997" sldId="579"/>
            <ac:spMk id="16" creationId="{22350A5B-1FAC-4B10-A064-4F52B4C65FE1}"/>
          </ac:spMkLst>
        </pc:spChg>
        <pc:spChg chg="add mod">
          <ac:chgData name="stephanie voss" userId="6785c3b0d69b5fb9" providerId="LiveId" clId="{58E2A34F-F942-47BA-A236-F09668BF4054}" dt="2020-03-04T16:06:58.969" v="11121" actId="164"/>
          <ac:spMkLst>
            <pc:docMk/>
            <pc:sldMk cId="2595856997" sldId="579"/>
            <ac:spMk id="17" creationId="{C1CD4F58-49E1-4E35-91FE-8DE85DCD21CE}"/>
          </ac:spMkLst>
        </pc:spChg>
        <pc:spChg chg="add mod">
          <ac:chgData name="stephanie voss" userId="6785c3b0d69b5fb9" providerId="LiveId" clId="{58E2A34F-F942-47BA-A236-F09668BF4054}" dt="2020-03-04T16:06:58.969" v="11121" actId="164"/>
          <ac:spMkLst>
            <pc:docMk/>
            <pc:sldMk cId="2595856997" sldId="579"/>
            <ac:spMk id="18" creationId="{3F9A95EB-7CEB-4F87-AC51-6B4F4582C4A5}"/>
          </ac:spMkLst>
        </pc:spChg>
        <pc:spChg chg="add mod">
          <ac:chgData name="stephanie voss" userId="6785c3b0d69b5fb9" providerId="LiveId" clId="{58E2A34F-F942-47BA-A236-F09668BF4054}" dt="2020-03-04T16:06:58.969" v="11121" actId="164"/>
          <ac:spMkLst>
            <pc:docMk/>
            <pc:sldMk cId="2595856997" sldId="579"/>
            <ac:spMk id="19" creationId="{1596D6A4-093C-4521-97AE-8E675598447B}"/>
          </ac:spMkLst>
        </pc:spChg>
        <pc:spChg chg="add mod">
          <ac:chgData name="stephanie voss" userId="6785c3b0d69b5fb9" providerId="LiveId" clId="{58E2A34F-F942-47BA-A236-F09668BF4054}" dt="2020-03-04T16:06:58.969" v="11121" actId="164"/>
          <ac:spMkLst>
            <pc:docMk/>
            <pc:sldMk cId="2595856997" sldId="579"/>
            <ac:spMk id="20" creationId="{6C76B762-703E-4A27-908A-A4556B521B27}"/>
          </ac:spMkLst>
        </pc:spChg>
        <pc:spChg chg="add mod">
          <ac:chgData name="stephanie voss" userId="6785c3b0d69b5fb9" providerId="LiveId" clId="{58E2A34F-F942-47BA-A236-F09668BF4054}" dt="2020-03-04T16:06:58.969" v="11121" actId="164"/>
          <ac:spMkLst>
            <pc:docMk/>
            <pc:sldMk cId="2595856997" sldId="579"/>
            <ac:spMk id="21" creationId="{913CF89F-40BC-402F-A9E6-3AFE7833036D}"/>
          </ac:spMkLst>
        </pc:spChg>
        <pc:spChg chg="add mod">
          <ac:chgData name="stephanie voss" userId="6785c3b0d69b5fb9" providerId="LiveId" clId="{58E2A34F-F942-47BA-A236-F09668BF4054}" dt="2020-03-04T16:06:58.969" v="11121" actId="164"/>
          <ac:spMkLst>
            <pc:docMk/>
            <pc:sldMk cId="2595856997" sldId="579"/>
            <ac:spMk id="22" creationId="{D2D95E81-F226-4428-B4D3-D62B2EAA1498}"/>
          </ac:spMkLst>
        </pc:spChg>
        <pc:spChg chg="add mod">
          <ac:chgData name="stephanie voss" userId="6785c3b0d69b5fb9" providerId="LiveId" clId="{58E2A34F-F942-47BA-A236-F09668BF4054}" dt="2020-03-04T16:06:58.969" v="11121" actId="164"/>
          <ac:spMkLst>
            <pc:docMk/>
            <pc:sldMk cId="2595856997" sldId="579"/>
            <ac:spMk id="23" creationId="{3998D528-D295-44FB-8573-6E149D2F5B8B}"/>
          </ac:spMkLst>
        </pc:spChg>
        <pc:spChg chg="add mod">
          <ac:chgData name="stephanie voss" userId="6785c3b0d69b5fb9" providerId="LiveId" clId="{58E2A34F-F942-47BA-A236-F09668BF4054}" dt="2020-03-04T16:06:58.969" v="11121" actId="164"/>
          <ac:spMkLst>
            <pc:docMk/>
            <pc:sldMk cId="2595856997" sldId="579"/>
            <ac:spMk id="24" creationId="{6871D22C-5888-410C-AED3-CA9972125BB3}"/>
          </ac:spMkLst>
        </pc:spChg>
        <pc:spChg chg="add mod">
          <ac:chgData name="stephanie voss" userId="6785c3b0d69b5fb9" providerId="LiveId" clId="{58E2A34F-F942-47BA-A236-F09668BF4054}" dt="2020-03-04T16:06:58.969" v="11121" actId="164"/>
          <ac:spMkLst>
            <pc:docMk/>
            <pc:sldMk cId="2595856997" sldId="579"/>
            <ac:spMk id="25" creationId="{82F69D35-8C24-412F-A19D-2B43299D0B52}"/>
          </ac:spMkLst>
        </pc:spChg>
        <pc:spChg chg="add mod">
          <ac:chgData name="stephanie voss" userId="6785c3b0d69b5fb9" providerId="LiveId" clId="{58E2A34F-F942-47BA-A236-F09668BF4054}" dt="2020-03-04T16:06:58.969" v="11121" actId="164"/>
          <ac:spMkLst>
            <pc:docMk/>
            <pc:sldMk cId="2595856997" sldId="579"/>
            <ac:spMk id="26" creationId="{F73F381A-938C-42AE-B6DB-8F5201D0DEE3}"/>
          </ac:spMkLst>
        </pc:spChg>
        <pc:spChg chg="add mod">
          <ac:chgData name="stephanie voss" userId="6785c3b0d69b5fb9" providerId="LiveId" clId="{58E2A34F-F942-47BA-A236-F09668BF4054}" dt="2020-03-04T16:08:03.051" v="11207" actId="14100"/>
          <ac:spMkLst>
            <pc:docMk/>
            <pc:sldMk cId="2595856997" sldId="579"/>
            <ac:spMk id="27" creationId="{F6896B0E-A35A-412F-9902-DA7F1CDEE6E0}"/>
          </ac:spMkLst>
        </pc:spChg>
        <pc:spChg chg="add del mod">
          <ac:chgData name="stephanie voss" userId="6785c3b0d69b5fb9" providerId="LiveId" clId="{58E2A34F-F942-47BA-A236-F09668BF4054}" dt="2020-03-04T16:11:42.954" v="11241" actId="11529"/>
          <ac:spMkLst>
            <pc:docMk/>
            <pc:sldMk cId="2595856997" sldId="579"/>
            <ac:spMk id="134" creationId="{30F4B9B4-E481-42E6-8279-BEFE6708262E}"/>
          </ac:spMkLst>
        </pc:spChg>
        <pc:spChg chg="add mod">
          <ac:chgData name="stephanie voss" userId="6785c3b0d69b5fb9" providerId="LiveId" clId="{58E2A34F-F942-47BA-A236-F09668BF4054}" dt="2020-03-04T16:13:41.735" v="11405" actId="20577"/>
          <ac:spMkLst>
            <pc:docMk/>
            <pc:sldMk cId="2595856997" sldId="579"/>
            <ac:spMk id="135" creationId="{E44FB71C-7276-4B39-8337-73B21FE38020}"/>
          </ac:spMkLst>
        </pc:spChg>
        <pc:grpChg chg="add mod">
          <ac:chgData name="stephanie voss" userId="6785c3b0d69b5fb9" providerId="LiveId" clId="{58E2A34F-F942-47BA-A236-F09668BF4054}" dt="2020-03-04T16:10:41.517" v="11224" actId="1076"/>
          <ac:grpSpMkLst>
            <pc:docMk/>
            <pc:sldMk cId="2595856997" sldId="579"/>
            <ac:grpSpMk id="6" creationId="{04275219-F274-42AD-9532-06F4383226F0}"/>
          </ac:grpSpMkLst>
        </pc:grpChg>
        <pc:grpChg chg="add mod">
          <ac:chgData name="stephanie voss" userId="6785c3b0d69b5fb9" providerId="LiveId" clId="{58E2A34F-F942-47BA-A236-F09668BF4054}" dt="2020-03-04T16:11:48.139" v="11243" actId="1076"/>
          <ac:grpSpMkLst>
            <pc:docMk/>
            <pc:sldMk cId="2595856997" sldId="579"/>
            <ac:grpSpMk id="32" creationId="{82542928-B597-4604-88AD-30647B0635B4}"/>
          </ac:grpSpMkLst>
        </pc:grpChg>
        <pc:grpChg chg="add mod">
          <ac:chgData name="stephanie voss" userId="6785c3b0d69b5fb9" providerId="LiveId" clId="{58E2A34F-F942-47BA-A236-F09668BF4054}" dt="2020-03-04T16:11:07.476" v="11236" actId="1076"/>
          <ac:grpSpMkLst>
            <pc:docMk/>
            <pc:sldMk cId="2595856997" sldId="579"/>
            <ac:grpSpMk id="49" creationId="{A414EA2E-DF1C-469D-B6E6-D2E16F5F4E12}"/>
          </ac:grpSpMkLst>
        </pc:grpChg>
        <pc:grpChg chg="add mod">
          <ac:chgData name="stephanie voss" userId="6785c3b0d69b5fb9" providerId="LiveId" clId="{58E2A34F-F942-47BA-A236-F09668BF4054}" dt="2020-03-04T16:10:54.340" v="11230" actId="1076"/>
          <ac:grpSpMkLst>
            <pc:docMk/>
            <pc:sldMk cId="2595856997" sldId="579"/>
            <ac:grpSpMk id="66" creationId="{09F2BBCD-948F-4958-AC6A-E8EAF4C8E70A}"/>
          </ac:grpSpMkLst>
        </pc:grpChg>
        <pc:grpChg chg="add mod">
          <ac:chgData name="stephanie voss" userId="6785c3b0d69b5fb9" providerId="LiveId" clId="{58E2A34F-F942-47BA-A236-F09668BF4054}" dt="2020-03-04T16:10:45.876" v="11226" actId="1076"/>
          <ac:grpSpMkLst>
            <pc:docMk/>
            <pc:sldMk cId="2595856997" sldId="579"/>
            <ac:grpSpMk id="83" creationId="{CD1CBF2F-8754-4290-B39F-402DDF104BC9}"/>
          </ac:grpSpMkLst>
        </pc:grpChg>
        <pc:grpChg chg="add mod">
          <ac:chgData name="stephanie voss" userId="6785c3b0d69b5fb9" providerId="LiveId" clId="{58E2A34F-F942-47BA-A236-F09668BF4054}" dt="2020-03-04T16:10:54.340" v="11230" actId="1076"/>
          <ac:grpSpMkLst>
            <pc:docMk/>
            <pc:sldMk cId="2595856997" sldId="579"/>
            <ac:grpSpMk id="100" creationId="{0C0257BF-FE06-472F-9E75-89E15231A998}"/>
          </ac:grpSpMkLst>
        </pc:grpChg>
        <pc:grpChg chg="add mod">
          <ac:chgData name="stephanie voss" userId="6785c3b0d69b5fb9" providerId="LiveId" clId="{58E2A34F-F942-47BA-A236-F09668BF4054}" dt="2020-03-04T16:11:07.476" v="11236" actId="1076"/>
          <ac:grpSpMkLst>
            <pc:docMk/>
            <pc:sldMk cId="2595856997" sldId="579"/>
            <ac:grpSpMk id="117" creationId="{E448092C-8F7A-4B26-A932-E678518C4B57}"/>
          </ac:grpSpMkLst>
        </pc:grpChg>
        <pc:picChg chg="del">
          <ac:chgData name="stephanie voss" userId="6785c3b0d69b5fb9" providerId="LiveId" clId="{58E2A34F-F942-47BA-A236-F09668BF4054}" dt="2020-03-04T16:02:20.347" v="10748" actId="478"/>
          <ac:picMkLst>
            <pc:docMk/>
            <pc:sldMk cId="2595856997" sldId="579"/>
            <ac:picMk id="8" creationId="{ED9E47D9-446A-4B96-B8FA-60B575ADBE34}"/>
          </ac:picMkLst>
        </pc:picChg>
        <pc:picChg chg="del">
          <ac:chgData name="stephanie voss" userId="6785c3b0d69b5fb9" providerId="LiveId" clId="{58E2A34F-F942-47BA-A236-F09668BF4054}" dt="2020-03-04T16:02:19.248" v="10747" actId="478"/>
          <ac:picMkLst>
            <pc:docMk/>
            <pc:sldMk cId="2595856997" sldId="579"/>
            <ac:picMk id="12" creationId="{8AB1BF31-3603-4C56-892A-44876746B784}"/>
          </ac:picMkLst>
        </pc:picChg>
        <pc:picChg chg="add mod">
          <ac:chgData name="stephanie voss" userId="6785c3b0d69b5fb9" providerId="LiveId" clId="{58E2A34F-F942-47BA-A236-F09668BF4054}" dt="2020-03-04T16:10:39.420" v="11223" actId="1076"/>
          <ac:picMkLst>
            <pc:docMk/>
            <pc:sldMk cId="2595856997" sldId="579"/>
            <ac:picMk id="29" creationId="{9FC4592B-EA70-4C95-8826-EE0B7A64D2B1}"/>
          </ac:picMkLst>
        </pc:picChg>
        <pc:picChg chg="add mod">
          <ac:chgData name="stephanie voss" userId="6785c3b0d69b5fb9" providerId="LiveId" clId="{58E2A34F-F942-47BA-A236-F09668BF4054}" dt="2020-03-04T16:11:02.643" v="11233" actId="1076"/>
          <ac:picMkLst>
            <pc:docMk/>
            <pc:sldMk cId="2595856997" sldId="579"/>
            <ac:picMk id="30" creationId="{573C191A-842E-48CD-842D-BF3379869E7F}"/>
          </ac:picMkLst>
        </pc:picChg>
        <pc:picChg chg="add mod">
          <ac:chgData name="stephanie voss" userId="6785c3b0d69b5fb9" providerId="LiveId" clId="{58E2A34F-F942-47BA-A236-F09668BF4054}" dt="2020-03-04T16:10:50.826" v="11229" actId="1076"/>
          <ac:picMkLst>
            <pc:docMk/>
            <pc:sldMk cId="2595856997" sldId="579"/>
            <ac:picMk id="31" creationId="{35AEA22E-A765-4AE6-B89F-673EF0C6A471}"/>
          </ac:picMkLst>
        </pc:picChg>
      </pc:sldChg>
      <pc:sldChg chg="addSp modSp add">
        <pc:chgData name="stephanie voss" userId="6785c3b0d69b5fb9" providerId="LiveId" clId="{58E2A34F-F942-47BA-A236-F09668BF4054}" dt="2020-03-04T16:36:04.938" v="13455" actId="1076"/>
        <pc:sldMkLst>
          <pc:docMk/>
          <pc:sldMk cId="1724626170" sldId="580"/>
        </pc:sldMkLst>
        <pc:spChg chg="mod">
          <ac:chgData name="stephanie voss" userId="6785c3b0d69b5fb9" providerId="LiveId" clId="{58E2A34F-F942-47BA-A236-F09668BF4054}" dt="2020-03-04T16:14:04.283" v="11423" actId="20577"/>
          <ac:spMkLst>
            <pc:docMk/>
            <pc:sldMk cId="1724626170" sldId="580"/>
            <ac:spMk id="2" creationId="{110DC46B-EA5F-469A-9962-FD6BB93BA928}"/>
          </ac:spMkLst>
        </pc:spChg>
        <pc:spChg chg="mod">
          <ac:chgData name="stephanie voss" userId="6785c3b0d69b5fb9" providerId="LiveId" clId="{58E2A34F-F942-47BA-A236-F09668BF4054}" dt="2020-03-04T16:23:47.558" v="12227" actId="20577"/>
          <ac:spMkLst>
            <pc:docMk/>
            <pc:sldMk cId="1724626170" sldId="580"/>
            <ac:spMk id="3" creationId="{08B16335-0AB2-4C7E-A64F-1CBFA8F4A49C}"/>
          </ac:spMkLst>
        </pc:spChg>
        <pc:spChg chg="add mod">
          <ac:chgData name="stephanie voss" userId="6785c3b0d69b5fb9" providerId="LiveId" clId="{58E2A34F-F942-47BA-A236-F09668BF4054}" dt="2020-03-04T16:20:30.331" v="12048" actId="1076"/>
          <ac:spMkLst>
            <pc:docMk/>
            <pc:sldMk cId="1724626170" sldId="580"/>
            <ac:spMk id="9" creationId="{899B7712-7F39-4DD3-90A1-C9A0CC572DC9}"/>
          </ac:spMkLst>
        </pc:spChg>
        <pc:spChg chg="add mod">
          <ac:chgData name="stephanie voss" userId="6785c3b0d69b5fb9" providerId="LiveId" clId="{58E2A34F-F942-47BA-A236-F09668BF4054}" dt="2020-03-04T16:20:24.979" v="12047" actId="1076"/>
          <ac:spMkLst>
            <pc:docMk/>
            <pc:sldMk cId="1724626170" sldId="580"/>
            <ac:spMk id="10" creationId="{18487BA1-F82B-4980-B1EC-F8AEBAC3E4DF}"/>
          </ac:spMkLst>
        </pc:spChg>
        <pc:spChg chg="add mod">
          <ac:chgData name="stephanie voss" userId="6785c3b0d69b5fb9" providerId="LiveId" clId="{58E2A34F-F942-47BA-A236-F09668BF4054}" dt="2020-03-04T16:20:24.979" v="12047" actId="1076"/>
          <ac:spMkLst>
            <pc:docMk/>
            <pc:sldMk cId="1724626170" sldId="580"/>
            <ac:spMk id="11" creationId="{DCA30133-833C-4E78-AAFC-F28B7A2BA6D7}"/>
          </ac:spMkLst>
        </pc:spChg>
        <pc:spChg chg="add mod">
          <ac:chgData name="stephanie voss" userId="6785c3b0d69b5fb9" providerId="LiveId" clId="{58E2A34F-F942-47BA-A236-F09668BF4054}" dt="2020-03-04T16:20:24.979" v="12047" actId="1076"/>
          <ac:spMkLst>
            <pc:docMk/>
            <pc:sldMk cId="1724626170" sldId="580"/>
            <ac:spMk id="12" creationId="{D52A8395-6BC0-409E-B8FD-CCA7159BF032}"/>
          </ac:spMkLst>
        </pc:spChg>
        <pc:spChg chg="add mod">
          <ac:chgData name="stephanie voss" userId="6785c3b0d69b5fb9" providerId="LiveId" clId="{58E2A34F-F942-47BA-A236-F09668BF4054}" dt="2020-03-04T16:36:04.938" v="13455" actId="1076"/>
          <ac:spMkLst>
            <pc:docMk/>
            <pc:sldMk cId="1724626170" sldId="580"/>
            <ac:spMk id="13" creationId="{081ACA1E-5170-4779-A32D-C634BB8BAB91}"/>
          </ac:spMkLst>
        </pc:spChg>
        <pc:spChg chg="add mod">
          <ac:chgData name="stephanie voss" userId="6785c3b0d69b5fb9" providerId="LiveId" clId="{58E2A34F-F942-47BA-A236-F09668BF4054}" dt="2020-03-04T16:36:04.938" v="13455" actId="1076"/>
          <ac:spMkLst>
            <pc:docMk/>
            <pc:sldMk cId="1724626170" sldId="580"/>
            <ac:spMk id="14" creationId="{40F057A7-E7E3-4DA1-94D9-871C8FB60391}"/>
          </ac:spMkLst>
        </pc:spChg>
        <pc:spChg chg="add mod">
          <ac:chgData name="stephanie voss" userId="6785c3b0d69b5fb9" providerId="LiveId" clId="{58E2A34F-F942-47BA-A236-F09668BF4054}" dt="2020-03-04T16:36:04.938" v="13455" actId="1076"/>
          <ac:spMkLst>
            <pc:docMk/>
            <pc:sldMk cId="1724626170" sldId="580"/>
            <ac:spMk id="15" creationId="{317C23CC-1C1A-4A97-8411-A5C8181D8D63}"/>
          </ac:spMkLst>
        </pc:spChg>
        <pc:spChg chg="add mod">
          <ac:chgData name="stephanie voss" userId="6785c3b0d69b5fb9" providerId="LiveId" clId="{58E2A34F-F942-47BA-A236-F09668BF4054}" dt="2020-03-04T16:36:04.938" v="13455" actId="1076"/>
          <ac:spMkLst>
            <pc:docMk/>
            <pc:sldMk cId="1724626170" sldId="580"/>
            <ac:spMk id="16" creationId="{37CA4EFA-7F87-46F2-B599-BC2C108B9B29}"/>
          </ac:spMkLst>
        </pc:spChg>
        <pc:picChg chg="add mod">
          <ac:chgData name="stephanie voss" userId="6785c3b0d69b5fb9" providerId="LiveId" clId="{58E2A34F-F942-47BA-A236-F09668BF4054}" dt="2020-03-04T16:20:30.331" v="12048" actId="1076"/>
          <ac:picMkLst>
            <pc:docMk/>
            <pc:sldMk cId="1724626170" sldId="580"/>
            <ac:picMk id="5" creationId="{FE1D99B8-7C7B-4145-A9D2-8D70A7B15390}"/>
          </ac:picMkLst>
        </pc:picChg>
        <pc:picChg chg="add mod">
          <ac:chgData name="stephanie voss" userId="6785c3b0d69b5fb9" providerId="LiveId" clId="{58E2A34F-F942-47BA-A236-F09668BF4054}" dt="2020-03-04T16:20:24.979" v="12047" actId="1076"/>
          <ac:picMkLst>
            <pc:docMk/>
            <pc:sldMk cId="1724626170" sldId="580"/>
            <ac:picMk id="6" creationId="{D4BC77CF-99E0-4645-BEFF-E4EE11F94B2A}"/>
          </ac:picMkLst>
        </pc:picChg>
        <pc:picChg chg="add mod">
          <ac:chgData name="stephanie voss" userId="6785c3b0d69b5fb9" providerId="LiveId" clId="{58E2A34F-F942-47BA-A236-F09668BF4054}" dt="2020-03-04T16:20:24.979" v="12047" actId="1076"/>
          <ac:picMkLst>
            <pc:docMk/>
            <pc:sldMk cId="1724626170" sldId="580"/>
            <ac:picMk id="7" creationId="{3D99DF25-366F-474A-ABC0-73B006C9A2AD}"/>
          </ac:picMkLst>
        </pc:picChg>
        <pc:picChg chg="add mod">
          <ac:chgData name="stephanie voss" userId="6785c3b0d69b5fb9" providerId="LiveId" clId="{58E2A34F-F942-47BA-A236-F09668BF4054}" dt="2020-03-04T16:20:24.979" v="12047" actId="1076"/>
          <ac:picMkLst>
            <pc:docMk/>
            <pc:sldMk cId="1724626170" sldId="580"/>
            <ac:picMk id="8" creationId="{C414648B-3430-41A0-A26E-6DDB8A2C6069}"/>
          </ac:picMkLst>
        </pc:picChg>
      </pc:sldChg>
      <pc:sldChg chg="addSp delSp modSp add modNotesTx">
        <pc:chgData name="stephanie voss" userId="6785c3b0d69b5fb9" providerId="LiveId" clId="{58E2A34F-F942-47BA-A236-F09668BF4054}" dt="2020-03-04T16:36:07.536" v="13456"/>
        <pc:sldMkLst>
          <pc:docMk/>
          <pc:sldMk cId="72568007" sldId="581"/>
        </pc:sldMkLst>
        <pc:spChg chg="mod">
          <ac:chgData name="stephanie voss" userId="6785c3b0d69b5fb9" providerId="LiveId" clId="{58E2A34F-F942-47BA-A236-F09668BF4054}" dt="2020-03-04T16:24:34.006" v="12267" actId="20577"/>
          <ac:spMkLst>
            <pc:docMk/>
            <pc:sldMk cId="72568007" sldId="581"/>
            <ac:spMk id="2" creationId="{110DC46B-EA5F-469A-9962-FD6BB93BA928}"/>
          </ac:spMkLst>
        </pc:spChg>
        <pc:spChg chg="mod">
          <ac:chgData name="stephanie voss" userId="6785c3b0d69b5fb9" providerId="LiveId" clId="{58E2A34F-F942-47BA-A236-F09668BF4054}" dt="2020-03-04T16:30:33.696" v="12919" actId="20577"/>
          <ac:spMkLst>
            <pc:docMk/>
            <pc:sldMk cId="72568007" sldId="581"/>
            <ac:spMk id="3" creationId="{08B16335-0AB2-4C7E-A64F-1CBFA8F4A49C}"/>
          </ac:spMkLst>
        </pc:spChg>
        <pc:spChg chg="add del mod">
          <ac:chgData name="stephanie voss" userId="6785c3b0d69b5fb9" providerId="LiveId" clId="{58E2A34F-F942-47BA-A236-F09668BF4054}" dt="2020-03-04T16:25:52.738" v="12273" actId="478"/>
          <ac:spMkLst>
            <pc:docMk/>
            <pc:sldMk cId="72568007" sldId="581"/>
            <ac:spMk id="13" creationId="{081ACA1E-5170-4779-A32D-C634BB8BAB91}"/>
          </ac:spMkLst>
        </pc:spChg>
        <pc:spChg chg="add del mod">
          <ac:chgData name="stephanie voss" userId="6785c3b0d69b5fb9" providerId="LiveId" clId="{58E2A34F-F942-47BA-A236-F09668BF4054}" dt="2020-03-04T16:25:52.738" v="12273" actId="478"/>
          <ac:spMkLst>
            <pc:docMk/>
            <pc:sldMk cId="72568007" sldId="581"/>
            <ac:spMk id="14" creationId="{40F057A7-E7E3-4DA1-94D9-871C8FB60391}"/>
          </ac:spMkLst>
        </pc:spChg>
        <pc:spChg chg="del mod">
          <ac:chgData name="stephanie voss" userId="6785c3b0d69b5fb9" providerId="LiveId" clId="{58E2A34F-F942-47BA-A236-F09668BF4054}" dt="2020-03-04T16:25:52.738" v="12273" actId="478"/>
          <ac:spMkLst>
            <pc:docMk/>
            <pc:sldMk cId="72568007" sldId="581"/>
            <ac:spMk id="15" creationId="{317C23CC-1C1A-4A97-8411-A5C8181D8D63}"/>
          </ac:spMkLst>
        </pc:spChg>
        <pc:spChg chg="del mod">
          <ac:chgData name="stephanie voss" userId="6785c3b0d69b5fb9" providerId="LiveId" clId="{58E2A34F-F942-47BA-A236-F09668BF4054}" dt="2020-03-04T16:25:52.738" v="12273" actId="478"/>
          <ac:spMkLst>
            <pc:docMk/>
            <pc:sldMk cId="72568007" sldId="581"/>
            <ac:spMk id="16" creationId="{37CA4EFA-7F87-46F2-B599-BC2C108B9B29}"/>
          </ac:spMkLst>
        </pc:spChg>
        <pc:spChg chg="add mod">
          <ac:chgData name="stephanie voss" userId="6785c3b0d69b5fb9" providerId="LiveId" clId="{58E2A34F-F942-47BA-A236-F09668BF4054}" dt="2020-03-04T16:25:58.250" v="12274" actId="1076"/>
          <ac:spMkLst>
            <pc:docMk/>
            <pc:sldMk cId="72568007" sldId="581"/>
            <ac:spMk id="18" creationId="{698FBEED-3A07-4F43-9BEA-95D60F86DCE1}"/>
          </ac:spMkLst>
        </pc:spChg>
        <pc:spChg chg="add mod">
          <ac:chgData name="stephanie voss" userId="6785c3b0d69b5fb9" providerId="LiveId" clId="{58E2A34F-F942-47BA-A236-F09668BF4054}" dt="2020-03-04T16:29:23.146" v="12869" actId="20577"/>
          <ac:spMkLst>
            <pc:docMk/>
            <pc:sldMk cId="72568007" sldId="581"/>
            <ac:spMk id="27" creationId="{69603476-8A96-49D0-85DB-2ABF14D5D6B8}"/>
          </ac:spMkLst>
        </pc:spChg>
        <pc:spChg chg="add">
          <ac:chgData name="stephanie voss" userId="6785c3b0d69b5fb9" providerId="LiveId" clId="{58E2A34F-F942-47BA-A236-F09668BF4054}" dt="2020-03-04T16:29:08.200" v="12862"/>
          <ac:spMkLst>
            <pc:docMk/>
            <pc:sldMk cId="72568007" sldId="581"/>
            <ac:spMk id="28" creationId="{7CBC431B-86F4-4EF6-B6A6-8C59A885ACBC}"/>
          </ac:spMkLst>
        </pc:spChg>
        <pc:spChg chg="add mod">
          <ac:chgData name="stephanie voss" userId="6785c3b0d69b5fb9" providerId="LiveId" clId="{58E2A34F-F942-47BA-A236-F09668BF4054}" dt="2020-03-04T16:29:20.811" v="12867" actId="20577"/>
          <ac:spMkLst>
            <pc:docMk/>
            <pc:sldMk cId="72568007" sldId="581"/>
            <ac:spMk id="29" creationId="{294C5144-6948-4520-856A-75FA7489EC9E}"/>
          </ac:spMkLst>
        </pc:spChg>
        <pc:spChg chg="add del">
          <ac:chgData name="stephanie voss" userId="6785c3b0d69b5fb9" providerId="LiveId" clId="{58E2A34F-F942-47BA-A236-F09668BF4054}" dt="2020-03-04T16:33:10.114" v="13176" actId="478"/>
          <ac:spMkLst>
            <pc:docMk/>
            <pc:sldMk cId="72568007" sldId="581"/>
            <ac:spMk id="30" creationId="{7B50A62F-A002-4D1B-A57D-687E29F451AC}"/>
          </ac:spMkLst>
        </pc:spChg>
        <pc:spChg chg="add">
          <ac:chgData name="stephanie voss" userId="6785c3b0d69b5fb9" providerId="LiveId" clId="{58E2A34F-F942-47BA-A236-F09668BF4054}" dt="2020-03-04T16:36:07.536" v="13456"/>
          <ac:spMkLst>
            <pc:docMk/>
            <pc:sldMk cId="72568007" sldId="581"/>
            <ac:spMk id="31" creationId="{817CBED6-C5C0-4746-92F6-80E5907A5166}"/>
          </ac:spMkLst>
        </pc:spChg>
        <pc:spChg chg="add">
          <ac:chgData name="stephanie voss" userId="6785c3b0d69b5fb9" providerId="LiveId" clId="{58E2A34F-F942-47BA-A236-F09668BF4054}" dt="2020-03-04T16:36:07.536" v="13456"/>
          <ac:spMkLst>
            <pc:docMk/>
            <pc:sldMk cId="72568007" sldId="581"/>
            <ac:spMk id="32" creationId="{33EBF4A0-6DBD-49D8-8518-E10BD4E507EA}"/>
          </ac:spMkLst>
        </pc:spChg>
        <pc:spChg chg="add">
          <ac:chgData name="stephanie voss" userId="6785c3b0d69b5fb9" providerId="LiveId" clId="{58E2A34F-F942-47BA-A236-F09668BF4054}" dt="2020-03-04T16:36:07.536" v="13456"/>
          <ac:spMkLst>
            <pc:docMk/>
            <pc:sldMk cId="72568007" sldId="581"/>
            <ac:spMk id="33" creationId="{A610871C-355F-4573-AFBE-7592C7E6B63D}"/>
          </ac:spMkLst>
        </pc:spChg>
        <pc:spChg chg="add">
          <ac:chgData name="stephanie voss" userId="6785c3b0d69b5fb9" providerId="LiveId" clId="{58E2A34F-F942-47BA-A236-F09668BF4054}" dt="2020-03-04T16:36:07.536" v="13456"/>
          <ac:spMkLst>
            <pc:docMk/>
            <pc:sldMk cId="72568007" sldId="581"/>
            <ac:spMk id="34" creationId="{9C019461-66C7-4222-BFEF-6CB5196AE7C5}"/>
          </ac:spMkLst>
        </pc:spChg>
        <pc:picChg chg="add mod">
          <ac:chgData name="stephanie voss" userId="6785c3b0d69b5fb9" providerId="LiveId" clId="{58E2A34F-F942-47BA-A236-F09668BF4054}" dt="2020-03-04T16:25:58.250" v="12274" actId="1076"/>
          <ac:picMkLst>
            <pc:docMk/>
            <pc:sldMk cId="72568007" sldId="581"/>
            <ac:picMk id="17" creationId="{C92E6EAA-2244-4CDC-AC6B-E156B7A6391D}"/>
          </ac:picMkLst>
        </pc:picChg>
        <pc:cxnChg chg="add mod">
          <ac:chgData name="stephanie voss" userId="6785c3b0d69b5fb9" providerId="LiveId" clId="{58E2A34F-F942-47BA-A236-F09668BF4054}" dt="2020-03-04T16:26:05.322" v="12275" actId="11529"/>
          <ac:cxnSpMkLst>
            <pc:docMk/>
            <pc:sldMk cId="72568007" sldId="581"/>
            <ac:cxnSpMk id="20" creationId="{3A3A5419-B5B4-47E2-A41D-93F3F0B9404C}"/>
          </ac:cxnSpMkLst>
        </pc:cxnChg>
        <pc:cxnChg chg="add mod">
          <ac:chgData name="stephanie voss" userId="6785c3b0d69b5fb9" providerId="LiveId" clId="{58E2A34F-F942-47BA-A236-F09668BF4054}" dt="2020-03-04T16:26:10.146" v="12279" actId="14100"/>
          <ac:cxnSpMkLst>
            <pc:docMk/>
            <pc:sldMk cId="72568007" sldId="581"/>
            <ac:cxnSpMk id="21" creationId="{BF7549D7-2CEB-4DE9-90DD-86AE6DA5077B}"/>
          </ac:cxnSpMkLst>
        </pc:cxnChg>
        <pc:cxnChg chg="add mod">
          <ac:chgData name="stephanie voss" userId="6785c3b0d69b5fb9" providerId="LiveId" clId="{58E2A34F-F942-47BA-A236-F09668BF4054}" dt="2020-03-04T16:26:15.617" v="12282" actId="14100"/>
          <ac:cxnSpMkLst>
            <pc:docMk/>
            <pc:sldMk cId="72568007" sldId="581"/>
            <ac:cxnSpMk id="24" creationId="{3D007206-31BC-4867-9728-A34E44C3A627}"/>
          </ac:cxnSpMkLst>
        </pc:cxnChg>
      </pc:sldChg>
      <pc:sldChg chg="addSp delSp modSp add">
        <pc:chgData name="stephanie voss" userId="6785c3b0d69b5fb9" providerId="LiveId" clId="{58E2A34F-F942-47BA-A236-F09668BF4054}" dt="2020-03-04T16:41:35.440" v="14079" actId="164"/>
        <pc:sldMkLst>
          <pc:docMk/>
          <pc:sldMk cId="1385634829" sldId="582"/>
        </pc:sldMkLst>
        <pc:spChg chg="mod">
          <ac:chgData name="stephanie voss" userId="6785c3b0d69b5fb9" providerId="LiveId" clId="{58E2A34F-F942-47BA-A236-F09668BF4054}" dt="2020-03-04T16:33:20.310" v="13184" actId="20577"/>
          <ac:spMkLst>
            <pc:docMk/>
            <pc:sldMk cId="1385634829" sldId="582"/>
            <ac:spMk id="2" creationId="{110DC46B-EA5F-469A-9962-FD6BB93BA928}"/>
          </ac:spMkLst>
        </pc:spChg>
        <pc:spChg chg="mod">
          <ac:chgData name="stephanie voss" userId="6785c3b0d69b5fb9" providerId="LiveId" clId="{58E2A34F-F942-47BA-A236-F09668BF4054}" dt="2020-03-04T16:41:21.865" v="14077" actId="20577"/>
          <ac:spMkLst>
            <pc:docMk/>
            <pc:sldMk cId="1385634829" sldId="582"/>
            <ac:spMk id="3" creationId="{08B16335-0AB2-4C7E-A64F-1CBFA8F4A49C}"/>
          </ac:spMkLst>
        </pc:spChg>
        <pc:spChg chg="mod">
          <ac:chgData name="stephanie voss" userId="6785c3b0d69b5fb9" providerId="LiveId" clId="{58E2A34F-F942-47BA-A236-F09668BF4054}" dt="2020-03-04T16:41:35.440" v="14079" actId="164"/>
          <ac:spMkLst>
            <pc:docMk/>
            <pc:sldMk cId="1385634829" sldId="582"/>
            <ac:spMk id="9" creationId="{899B7712-7F39-4DD3-90A1-C9A0CC572DC9}"/>
          </ac:spMkLst>
        </pc:spChg>
        <pc:spChg chg="mod">
          <ac:chgData name="stephanie voss" userId="6785c3b0d69b5fb9" providerId="LiveId" clId="{58E2A34F-F942-47BA-A236-F09668BF4054}" dt="2020-03-04T16:41:35.440" v="14079" actId="164"/>
          <ac:spMkLst>
            <pc:docMk/>
            <pc:sldMk cId="1385634829" sldId="582"/>
            <ac:spMk id="10" creationId="{18487BA1-F82B-4980-B1EC-F8AEBAC3E4DF}"/>
          </ac:spMkLst>
        </pc:spChg>
        <pc:spChg chg="mod">
          <ac:chgData name="stephanie voss" userId="6785c3b0d69b5fb9" providerId="LiveId" clId="{58E2A34F-F942-47BA-A236-F09668BF4054}" dt="2020-03-04T16:41:35.440" v="14079" actId="164"/>
          <ac:spMkLst>
            <pc:docMk/>
            <pc:sldMk cId="1385634829" sldId="582"/>
            <ac:spMk id="11" creationId="{DCA30133-833C-4E78-AAFC-F28B7A2BA6D7}"/>
          </ac:spMkLst>
        </pc:spChg>
        <pc:spChg chg="mod">
          <ac:chgData name="stephanie voss" userId="6785c3b0d69b5fb9" providerId="LiveId" clId="{58E2A34F-F942-47BA-A236-F09668BF4054}" dt="2020-03-04T16:41:35.440" v="14079" actId="164"/>
          <ac:spMkLst>
            <pc:docMk/>
            <pc:sldMk cId="1385634829" sldId="582"/>
            <ac:spMk id="12" creationId="{D52A8395-6BC0-409E-B8FD-CCA7159BF032}"/>
          </ac:spMkLst>
        </pc:spChg>
        <pc:spChg chg="mod">
          <ac:chgData name="stephanie voss" userId="6785c3b0d69b5fb9" providerId="LiveId" clId="{58E2A34F-F942-47BA-A236-F09668BF4054}" dt="2020-03-04T16:41:35.440" v="14079" actId="164"/>
          <ac:spMkLst>
            <pc:docMk/>
            <pc:sldMk cId="1385634829" sldId="582"/>
            <ac:spMk id="18" creationId="{698FBEED-3A07-4F43-9BEA-95D60F86DCE1}"/>
          </ac:spMkLst>
        </pc:spChg>
        <pc:spChg chg="mod">
          <ac:chgData name="stephanie voss" userId="6785c3b0d69b5fb9" providerId="LiveId" clId="{58E2A34F-F942-47BA-A236-F09668BF4054}" dt="2020-03-04T16:41:35.440" v="14079" actId="164"/>
          <ac:spMkLst>
            <pc:docMk/>
            <pc:sldMk cId="1385634829" sldId="582"/>
            <ac:spMk id="27" creationId="{69603476-8A96-49D0-85DB-2ABF14D5D6B8}"/>
          </ac:spMkLst>
        </pc:spChg>
        <pc:spChg chg="mod">
          <ac:chgData name="stephanie voss" userId="6785c3b0d69b5fb9" providerId="LiveId" clId="{58E2A34F-F942-47BA-A236-F09668BF4054}" dt="2020-03-04T16:41:35.440" v="14079" actId="164"/>
          <ac:spMkLst>
            <pc:docMk/>
            <pc:sldMk cId="1385634829" sldId="582"/>
            <ac:spMk id="28" creationId="{7CBC431B-86F4-4EF6-B6A6-8C59A885ACBC}"/>
          </ac:spMkLst>
        </pc:spChg>
        <pc:spChg chg="del">
          <ac:chgData name="stephanie voss" userId="6785c3b0d69b5fb9" providerId="LiveId" clId="{58E2A34F-F942-47BA-A236-F09668BF4054}" dt="2020-03-04T16:33:33.002" v="13186" actId="478"/>
          <ac:spMkLst>
            <pc:docMk/>
            <pc:sldMk cId="1385634829" sldId="582"/>
            <ac:spMk id="29" creationId="{294C5144-6948-4520-856A-75FA7489EC9E}"/>
          </ac:spMkLst>
        </pc:spChg>
        <pc:spChg chg="del">
          <ac:chgData name="stephanie voss" userId="6785c3b0d69b5fb9" providerId="LiveId" clId="{58E2A34F-F942-47BA-A236-F09668BF4054}" dt="2020-03-04T16:33:16.419" v="13177" actId="478"/>
          <ac:spMkLst>
            <pc:docMk/>
            <pc:sldMk cId="1385634829" sldId="582"/>
            <ac:spMk id="30" creationId="{7B50A62F-A002-4D1B-A57D-687E29F451AC}"/>
          </ac:spMkLst>
        </pc:spChg>
        <pc:spChg chg="add mod">
          <ac:chgData name="stephanie voss" userId="6785c3b0d69b5fb9" providerId="LiveId" clId="{58E2A34F-F942-47BA-A236-F09668BF4054}" dt="2020-03-04T16:41:35.440" v="14079" actId="164"/>
          <ac:spMkLst>
            <pc:docMk/>
            <pc:sldMk cId="1385634829" sldId="582"/>
            <ac:spMk id="35" creationId="{FF6F0AD4-1192-4AAC-8CB1-D83F4F492D20}"/>
          </ac:spMkLst>
        </pc:spChg>
        <pc:spChg chg="add mod">
          <ac:chgData name="stephanie voss" userId="6785c3b0d69b5fb9" providerId="LiveId" clId="{58E2A34F-F942-47BA-A236-F09668BF4054}" dt="2020-03-04T16:41:35.440" v="14079" actId="164"/>
          <ac:spMkLst>
            <pc:docMk/>
            <pc:sldMk cId="1385634829" sldId="582"/>
            <ac:spMk id="36" creationId="{DC86844E-3E9E-4D0E-83AF-16FEFAE90E91}"/>
          </ac:spMkLst>
        </pc:spChg>
        <pc:spChg chg="add mod">
          <ac:chgData name="stephanie voss" userId="6785c3b0d69b5fb9" providerId="LiveId" clId="{58E2A34F-F942-47BA-A236-F09668BF4054}" dt="2020-03-04T16:41:35.440" v="14079" actId="164"/>
          <ac:spMkLst>
            <pc:docMk/>
            <pc:sldMk cId="1385634829" sldId="582"/>
            <ac:spMk id="37" creationId="{83C5BB3D-9429-4EB7-B65D-EA98041E724E}"/>
          </ac:spMkLst>
        </pc:spChg>
        <pc:spChg chg="add mod">
          <ac:chgData name="stephanie voss" userId="6785c3b0d69b5fb9" providerId="LiveId" clId="{58E2A34F-F942-47BA-A236-F09668BF4054}" dt="2020-03-04T16:41:35.440" v="14079" actId="164"/>
          <ac:spMkLst>
            <pc:docMk/>
            <pc:sldMk cId="1385634829" sldId="582"/>
            <ac:spMk id="38" creationId="{24048470-8867-4139-B3D9-C9B18CD66A42}"/>
          </ac:spMkLst>
        </pc:spChg>
        <pc:spChg chg="add mod">
          <ac:chgData name="stephanie voss" userId="6785c3b0d69b5fb9" providerId="LiveId" clId="{58E2A34F-F942-47BA-A236-F09668BF4054}" dt="2020-03-04T16:41:35.440" v="14079" actId="164"/>
          <ac:spMkLst>
            <pc:docMk/>
            <pc:sldMk cId="1385634829" sldId="582"/>
            <ac:spMk id="39" creationId="{3A96CBCC-A720-451E-B33A-BD45D5CBD9F6}"/>
          </ac:spMkLst>
        </pc:spChg>
        <pc:spChg chg="add mod">
          <ac:chgData name="stephanie voss" userId="6785c3b0d69b5fb9" providerId="LiveId" clId="{58E2A34F-F942-47BA-A236-F09668BF4054}" dt="2020-03-04T16:41:35.440" v="14079" actId="164"/>
          <ac:spMkLst>
            <pc:docMk/>
            <pc:sldMk cId="1385634829" sldId="582"/>
            <ac:spMk id="40" creationId="{C1C90225-80A5-4A43-ABD4-6ABE463DA3BF}"/>
          </ac:spMkLst>
        </pc:spChg>
        <pc:spChg chg="add mod">
          <ac:chgData name="stephanie voss" userId="6785c3b0d69b5fb9" providerId="LiveId" clId="{58E2A34F-F942-47BA-A236-F09668BF4054}" dt="2020-03-04T16:41:35.440" v="14079" actId="164"/>
          <ac:spMkLst>
            <pc:docMk/>
            <pc:sldMk cId="1385634829" sldId="582"/>
            <ac:spMk id="41" creationId="{0853C9F2-EE23-48C4-B99A-CCB90FB69E3B}"/>
          </ac:spMkLst>
        </pc:spChg>
        <pc:spChg chg="add mod">
          <ac:chgData name="stephanie voss" userId="6785c3b0d69b5fb9" providerId="LiveId" clId="{58E2A34F-F942-47BA-A236-F09668BF4054}" dt="2020-03-04T16:41:35.440" v="14079" actId="164"/>
          <ac:spMkLst>
            <pc:docMk/>
            <pc:sldMk cId="1385634829" sldId="582"/>
            <ac:spMk id="42" creationId="{E8DE4460-A4EA-4A4C-9C91-F57BFF679EEA}"/>
          </ac:spMkLst>
        </pc:spChg>
        <pc:spChg chg="add mod">
          <ac:chgData name="stephanie voss" userId="6785c3b0d69b5fb9" providerId="LiveId" clId="{58E2A34F-F942-47BA-A236-F09668BF4054}" dt="2020-03-04T16:41:35.440" v="14079" actId="164"/>
          <ac:spMkLst>
            <pc:docMk/>
            <pc:sldMk cId="1385634829" sldId="582"/>
            <ac:spMk id="43" creationId="{69BB5B1D-7F59-4980-B7B0-BC6E904CC2D1}"/>
          </ac:spMkLst>
        </pc:spChg>
        <pc:spChg chg="add mod">
          <ac:chgData name="stephanie voss" userId="6785c3b0d69b5fb9" providerId="LiveId" clId="{58E2A34F-F942-47BA-A236-F09668BF4054}" dt="2020-03-04T16:41:35.440" v="14079" actId="164"/>
          <ac:spMkLst>
            <pc:docMk/>
            <pc:sldMk cId="1385634829" sldId="582"/>
            <ac:spMk id="44" creationId="{517C1B0D-B8B6-46D2-ABAA-7BBF29597D2F}"/>
          </ac:spMkLst>
        </pc:spChg>
        <pc:grpChg chg="add mod">
          <ac:chgData name="stephanie voss" userId="6785c3b0d69b5fb9" providerId="LiveId" clId="{58E2A34F-F942-47BA-A236-F09668BF4054}" dt="2020-03-04T16:41:35.440" v="14079" actId="164"/>
          <ac:grpSpMkLst>
            <pc:docMk/>
            <pc:sldMk cId="1385634829" sldId="582"/>
            <ac:grpSpMk id="45" creationId="{C2A959EC-94B0-4B06-A20A-4F6D64C0A50D}"/>
          </ac:grpSpMkLst>
        </pc:grpChg>
        <pc:picChg chg="mod">
          <ac:chgData name="stephanie voss" userId="6785c3b0d69b5fb9" providerId="LiveId" clId="{58E2A34F-F942-47BA-A236-F09668BF4054}" dt="2020-03-04T16:41:35.440" v="14079" actId="164"/>
          <ac:picMkLst>
            <pc:docMk/>
            <pc:sldMk cId="1385634829" sldId="582"/>
            <ac:picMk id="5" creationId="{FE1D99B8-7C7B-4145-A9D2-8D70A7B15390}"/>
          </ac:picMkLst>
        </pc:picChg>
        <pc:picChg chg="mod">
          <ac:chgData name="stephanie voss" userId="6785c3b0d69b5fb9" providerId="LiveId" clId="{58E2A34F-F942-47BA-A236-F09668BF4054}" dt="2020-03-04T16:41:35.440" v="14079" actId="164"/>
          <ac:picMkLst>
            <pc:docMk/>
            <pc:sldMk cId="1385634829" sldId="582"/>
            <ac:picMk id="6" creationId="{D4BC77CF-99E0-4645-BEFF-E4EE11F94B2A}"/>
          </ac:picMkLst>
        </pc:picChg>
        <pc:picChg chg="mod">
          <ac:chgData name="stephanie voss" userId="6785c3b0d69b5fb9" providerId="LiveId" clId="{58E2A34F-F942-47BA-A236-F09668BF4054}" dt="2020-03-04T16:41:35.440" v="14079" actId="164"/>
          <ac:picMkLst>
            <pc:docMk/>
            <pc:sldMk cId="1385634829" sldId="582"/>
            <ac:picMk id="7" creationId="{3D99DF25-366F-474A-ABC0-73B006C9A2AD}"/>
          </ac:picMkLst>
        </pc:picChg>
        <pc:picChg chg="mod">
          <ac:chgData name="stephanie voss" userId="6785c3b0d69b5fb9" providerId="LiveId" clId="{58E2A34F-F942-47BA-A236-F09668BF4054}" dt="2020-03-04T16:41:35.440" v="14079" actId="164"/>
          <ac:picMkLst>
            <pc:docMk/>
            <pc:sldMk cId="1385634829" sldId="582"/>
            <ac:picMk id="8" creationId="{C414648B-3430-41A0-A26E-6DDB8A2C6069}"/>
          </ac:picMkLst>
        </pc:picChg>
        <pc:picChg chg="mod">
          <ac:chgData name="stephanie voss" userId="6785c3b0d69b5fb9" providerId="LiveId" clId="{58E2A34F-F942-47BA-A236-F09668BF4054}" dt="2020-03-04T16:41:35.440" v="14079" actId="164"/>
          <ac:picMkLst>
            <pc:docMk/>
            <pc:sldMk cId="1385634829" sldId="582"/>
            <ac:picMk id="17" creationId="{C92E6EAA-2244-4CDC-AC6B-E156B7A6391D}"/>
          </ac:picMkLst>
        </pc:picChg>
        <pc:cxnChg chg="mod">
          <ac:chgData name="stephanie voss" userId="6785c3b0d69b5fb9" providerId="LiveId" clId="{58E2A34F-F942-47BA-A236-F09668BF4054}" dt="2020-03-04T16:41:35.440" v="14079" actId="164"/>
          <ac:cxnSpMkLst>
            <pc:docMk/>
            <pc:sldMk cId="1385634829" sldId="582"/>
            <ac:cxnSpMk id="20" creationId="{3A3A5419-B5B4-47E2-A41D-93F3F0B9404C}"/>
          </ac:cxnSpMkLst>
        </pc:cxnChg>
        <pc:cxnChg chg="mod">
          <ac:chgData name="stephanie voss" userId="6785c3b0d69b5fb9" providerId="LiveId" clId="{58E2A34F-F942-47BA-A236-F09668BF4054}" dt="2020-03-04T16:41:35.440" v="14079" actId="164"/>
          <ac:cxnSpMkLst>
            <pc:docMk/>
            <pc:sldMk cId="1385634829" sldId="582"/>
            <ac:cxnSpMk id="21" creationId="{BF7549D7-2CEB-4DE9-90DD-86AE6DA5077B}"/>
          </ac:cxnSpMkLst>
        </pc:cxnChg>
        <pc:cxnChg chg="add mod">
          <ac:chgData name="stephanie voss" userId="6785c3b0d69b5fb9" providerId="LiveId" clId="{58E2A34F-F942-47BA-A236-F09668BF4054}" dt="2020-03-04T16:41:35.440" v="14079" actId="164"/>
          <ac:cxnSpMkLst>
            <pc:docMk/>
            <pc:sldMk cId="1385634829" sldId="582"/>
            <ac:cxnSpMk id="22" creationId="{C4DD64D3-80D0-4900-8FE7-6DFED552E5D1}"/>
          </ac:cxnSpMkLst>
        </pc:cxnChg>
        <pc:cxnChg chg="del">
          <ac:chgData name="stephanie voss" userId="6785c3b0d69b5fb9" providerId="LiveId" clId="{58E2A34F-F942-47BA-A236-F09668BF4054}" dt="2020-03-04T16:33:29.514" v="13185" actId="478"/>
          <ac:cxnSpMkLst>
            <pc:docMk/>
            <pc:sldMk cId="1385634829" sldId="582"/>
            <ac:cxnSpMk id="24" creationId="{3D007206-31BC-4867-9728-A34E44C3A627}"/>
          </ac:cxnSpMkLst>
        </pc:cxnChg>
        <pc:cxnChg chg="add mod">
          <ac:chgData name="stephanie voss" userId="6785c3b0d69b5fb9" providerId="LiveId" clId="{58E2A34F-F942-47BA-A236-F09668BF4054}" dt="2020-03-04T16:41:35.440" v="14079" actId="164"/>
          <ac:cxnSpMkLst>
            <pc:docMk/>
            <pc:sldMk cId="1385634829" sldId="582"/>
            <ac:cxnSpMk id="25" creationId="{FAC428E9-B4D1-414F-9FB6-BF6C907DE23B}"/>
          </ac:cxnSpMkLst>
        </pc:cxnChg>
        <pc:cxnChg chg="add mod">
          <ac:chgData name="stephanie voss" userId="6785c3b0d69b5fb9" providerId="LiveId" clId="{58E2A34F-F942-47BA-A236-F09668BF4054}" dt="2020-03-04T16:41:35.440" v="14079" actId="164"/>
          <ac:cxnSpMkLst>
            <pc:docMk/>
            <pc:sldMk cId="1385634829" sldId="582"/>
            <ac:cxnSpMk id="26" creationId="{BACC19F0-2806-477F-88CA-D0995DD41B70}"/>
          </ac:cxnSpMkLst>
        </pc:cxnChg>
        <pc:cxnChg chg="add mod">
          <ac:chgData name="stephanie voss" userId="6785c3b0d69b5fb9" providerId="LiveId" clId="{58E2A34F-F942-47BA-A236-F09668BF4054}" dt="2020-03-04T16:41:35.440" v="14079" actId="164"/>
          <ac:cxnSpMkLst>
            <pc:docMk/>
            <pc:sldMk cId="1385634829" sldId="582"/>
            <ac:cxnSpMk id="31" creationId="{20BEA33D-E0E9-4966-B992-2A07984D320E}"/>
          </ac:cxnSpMkLst>
        </pc:cxnChg>
        <pc:cxnChg chg="add mod">
          <ac:chgData name="stephanie voss" userId="6785c3b0d69b5fb9" providerId="LiveId" clId="{58E2A34F-F942-47BA-A236-F09668BF4054}" dt="2020-03-04T16:41:35.440" v="14079" actId="164"/>
          <ac:cxnSpMkLst>
            <pc:docMk/>
            <pc:sldMk cId="1385634829" sldId="582"/>
            <ac:cxnSpMk id="32" creationId="{C5EF76D4-526A-4AD5-9384-1A379C339238}"/>
          </ac:cxnSpMkLst>
        </pc:cxnChg>
        <pc:cxnChg chg="add mod">
          <ac:chgData name="stephanie voss" userId="6785c3b0d69b5fb9" providerId="LiveId" clId="{58E2A34F-F942-47BA-A236-F09668BF4054}" dt="2020-03-04T16:41:35.440" v="14079" actId="164"/>
          <ac:cxnSpMkLst>
            <pc:docMk/>
            <pc:sldMk cId="1385634829" sldId="582"/>
            <ac:cxnSpMk id="33" creationId="{C0BC0666-5806-4DB8-A229-04121F7ECC36}"/>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13/01/2023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13/01/2023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274798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1194479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Star schema dimensions are more de-normalised than OLTP databases; less joins, faster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Long thin fact tables make for fast aggregations (sums and 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Disadvantages: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Less flexible than normalised designs. With normalised designs you can run any query by joining any tables together; star schemas are designed once the reporting requirements have been gathered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e.g. Simple query to count customers or products is not done with a star schema has it’s centred around events ‘orders placed’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Normalised designs have DRI built into them. This is often lacking in star schemas due to de-normalised nature of the table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91259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 a star/snowflake using a </a:t>
            </a:r>
            <a:r>
              <a:rPr lang="en-US" dirty="0" err="1"/>
              <a:t>normalised</a:t>
            </a:r>
            <a:r>
              <a:rPr lang="en-US" dirty="0"/>
              <a:t> OLTP design as a starting point. This slide represents the starting point. The next few slides describe the process to design from here.</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22287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Items in yellow highlight the attrib</a:t>
            </a:r>
            <a:r>
              <a:rPr lang="en-GB" baseline="0" dirty="0"/>
              <a:t>utes that have been </a:t>
            </a:r>
            <a:r>
              <a:rPr lang="en-GB" baseline="0" dirty="0" err="1"/>
              <a:t>denormalised</a:t>
            </a:r>
            <a:r>
              <a:rPr lang="en-GB" baseline="0" dirty="0"/>
              <a:t> into a flattened 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Date dimension is also added as a new entity.</a:t>
            </a:r>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336232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 to add:</a:t>
            </a:r>
          </a:p>
          <a:p>
            <a:r>
              <a:rPr lang="en-GB" b="1" dirty="0"/>
              <a:t>Data Extraction</a:t>
            </a:r>
            <a:endParaRPr lang="en-GB" dirty="0"/>
          </a:p>
          <a:p>
            <a:r>
              <a:rPr lang="en-GB" dirty="0"/>
              <a:t>Clearly identify all the internal data sources. Specify all the computing platforms and source files from which the data is to be extracted. If you are going to include external data sources, determine the compatibility of your data structures with those of the outside sources. Also indicate the methods for data extraction. </a:t>
            </a:r>
          </a:p>
          <a:p>
            <a:r>
              <a:rPr lang="en-GB" dirty="0"/>
              <a:t> </a:t>
            </a:r>
          </a:p>
          <a:p>
            <a:r>
              <a:rPr lang="en-GB" b="1" dirty="0"/>
              <a:t>Data Transformation</a:t>
            </a:r>
            <a:endParaRPr lang="en-GB" dirty="0"/>
          </a:p>
          <a:p>
            <a:r>
              <a:rPr lang="en-GB" dirty="0"/>
              <a:t>Many types of transformation functions are needed before data can be mapped and prepared for loading into the data warehouse repository. These functions include input selection, separation of input structures, normalization and denormalization of source structures, aggregation, conversion, resolving of missing values, and conversions of names and addresses. In practice, this turns out to be a long and complex list of functions. Examine each data element planned to be stored in the data warehouse against the source data elements and ascertain the mappings and transformations. </a:t>
            </a:r>
          </a:p>
          <a:p>
            <a:r>
              <a:rPr lang="en-GB" dirty="0"/>
              <a:t> </a:t>
            </a:r>
          </a:p>
          <a:p>
            <a:r>
              <a:rPr lang="en-GB" dirty="0"/>
              <a:t> </a:t>
            </a:r>
          </a:p>
          <a:p>
            <a:r>
              <a:rPr lang="en-GB" b="1" dirty="0"/>
              <a:t>Data Loading</a:t>
            </a:r>
            <a:endParaRPr lang="en-GB" dirty="0"/>
          </a:p>
          <a:p>
            <a:r>
              <a:rPr lang="en-GB" dirty="0"/>
              <a:t>Define the initial load. Determine how often each major group of data must be kept up-to-date in the data warehouse. How much of the updates will be nightly updates? Does your environment warrant more than one update cycle in a day? How are the changes going to be captured in the source systems? Define how the daily, weekly, and monthly updates will be initiated and carried out. If your plan includes real time data warehousing, specify the method for real time updates.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315591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31466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0.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11406785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4996442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9847408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079502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4598096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581781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0153040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2305212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182228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6579312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166185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7322657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386749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214187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200873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11188229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48889333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eet &amp; Greet 4">
    <p:bg>
      <p:bgPr>
        <a:solidFill>
          <a:srgbClr val="F3622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8458888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261533"/>
            <a:ext cx="2521449" cy="2626384"/>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Text Placeholder 6"/>
          <p:cNvSpPr>
            <a:spLocks noGrp="1"/>
          </p:cNvSpPr>
          <p:nvPr>
            <p:ph type="body" sz="quarter" idx="12" hasCustomPrompt="1"/>
          </p:nvPr>
        </p:nvSpPr>
        <p:spPr>
          <a:xfrm>
            <a:off x="3279357" y="1261533"/>
            <a:ext cx="8069053" cy="521705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pic>
        <p:nvPicPr>
          <p:cNvPr id="6" name="Graphic 6">
            <a:extLst>
              <a:ext uri="{FF2B5EF4-FFF2-40B4-BE49-F238E27FC236}">
                <a16:creationId xmlns:a16="http://schemas.microsoft.com/office/drawing/2014/main" id="{EC711A8B-4572-A049-8F3E-6583ADE39A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9614" y="344971"/>
            <a:ext cx="279580" cy="197611"/>
          </a:xfrm>
          <a:prstGeom prst="rect">
            <a:avLst/>
          </a:prstGeom>
        </p:spPr>
      </p:pic>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66969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0"/>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61FA821A-0A50-424D-A225-45CEE1614094}"/>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4"/>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6"/>
            <a:ext cx="5627171" cy="1828801"/>
          </a:xfrm>
        </p:spPr>
        <p:txBody>
          <a:bodyPr anchor="b"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7" y="2769834"/>
            <a:ext cx="9506730"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sp>
        <p:nvSpPr>
          <p:cNvPr id="7" name="Rectangle 6"/>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2" name="Rectangle 1"/>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12343"/>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28604"/>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2"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35208749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2098"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384522"/>
            <a:ext cx="3694112" cy="1962150"/>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195034" y="3432175"/>
            <a:ext cx="5621337" cy="3046413"/>
          </a:xfrm>
        </p:spPr>
        <p:txBody>
          <a:bodyPr/>
          <a:lstStyle>
            <a:lvl1pPr marL="0" indent="0">
              <a:buFont typeface="Arial" panose="020B0604020202020204" pitchFamily="34" charset="0"/>
              <a:buNone/>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3" name="Rectangle 2">
            <a:extLst>
              <a:ext uri="{FF2B5EF4-FFF2-40B4-BE49-F238E27FC236}">
                <a16:creationId xmlns:a16="http://schemas.microsoft.com/office/drawing/2014/main" id="{EBDB627A-503B-4D02-8FCC-65B41206518F}"/>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4"/>
          <a:stretch>
            <a:fillRect/>
          </a:stretch>
        </p:blipFill>
        <p:spPr>
          <a:xfrm>
            <a:off x="6096000" y="4129396"/>
            <a:ext cx="3343877" cy="2728604"/>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a:p>
        </p:txBody>
      </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06563906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rgbClr val="004050"/>
        </a:solidFill>
        <a:effectLst/>
      </p:bgPr>
    </p:bg>
    <p:spTree>
      <p:nvGrpSpPr>
        <p:cNvPr id="1" name=""/>
        <p:cNvGrpSpPr/>
        <p:nvPr/>
      </p:nvGrpSpPr>
      <p:grpSpPr>
        <a:xfrm>
          <a:off x="0" y="0"/>
          <a:ext cx="0" cy="0"/>
          <a:chOff x="0" y="0"/>
          <a:chExt cx="0" cy="0"/>
        </a:xfrm>
      </p:grpSpPr>
      <p:sp>
        <p:nvSpPr>
          <p:cNvPr id="6" name="Rectangle 5"/>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8" name="Rectangle 7"/>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40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p:nvPr>
        </p:nvSpPr>
        <p:spPr>
          <a:xfrm>
            <a:off x="5037138" y="3029147"/>
            <a:ext cx="5803900" cy="2277604"/>
          </a:xfrm>
        </p:spPr>
        <p:txBody>
          <a:bodyPr anchor="b" anchorCtr="0">
            <a:noAutofit/>
          </a:bodyPr>
          <a:lstStyle>
            <a:lvl1pPr algn="l">
              <a:lnSpc>
                <a:spcPts val="6000"/>
              </a:lnSpc>
              <a:defRPr sz="5600" spc="60" baseline="0"/>
            </a:lvl1pPr>
          </a:lstStyle>
          <a:p>
            <a:r>
              <a:rPr lang="en-US" noProof="0" dirty="0"/>
              <a:t>Click to edit Master title style</a:t>
            </a:r>
            <a:endParaRPr lang="en-GB" noProof="0" dirty="0"/>
          </a:p>
        </p:txBody>
      </p:sp>
      <p:sp>
        <p:nvSpPr>
          <p:cNvPr id="3" name="Rectangle 2"/>
          <p:cNvSpPr/>
          <p:nvPr userDrawn="1"/>
        </p:nvSpPr>
        <p:spPr>
          <a:xfrm>
            <a:off x="-1" y="5031740"/>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2" y="5373431"/>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726915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84784" y="4446884"/>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86335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Freeform 1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31785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320040" y="0"/>
            <a:ext cx="547878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728364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84784" y="387854"/>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697125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03340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96190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CCC4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06" b="10716"/>
          <a:stretch/>
        </p:blipFill>
        <p:spPr>
          <a:xfrm>
            <a:off x="-40640" y="0"/>
            <a:ext cx="12232640" cy="688848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40512807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04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87842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8D237"/>
          </a:solidFill>
          <a:ln w="6350" cap="flat">
            <a:noFill/>
            <a:prstDash val="solid"/>
            <a:miter/>
          </a:ln>
        </p:spPr>
        <p:txBody>
          <a:bodyPr rtlCol="0" anchor="ctr"/>
          <a:lstStyle/>
          <a:p>
            <a:endParaRPr lang="en-GB"/>
          </a:p>
        </p:txBody>
      </p:sp>
      <p:sp>
        <p:nvSpPr>
          <p:cNvPr id="4" name="Rectangle 3"/>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898832"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825578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01 Section Divider">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609" y="-1416"/>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7430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468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8D237"/>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737886"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5436846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2060" y="-2475"/>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680658"/>
          </a:xfrm>
        </p:spPr>
        <p:txBody>
          <a:bodyPr anchor="b" anchorCtr="0">
            <a:noAutofit/>
          </a:bodyPr>
          <a:lstStyle>
            <a:lvl1pPr algn="l">
              <a:lnSpc>
                <a:spcPct val="90000"/>
              </a:lnSpc>
              <a:defRPr sz="4000" b="1"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6856"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645493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4050"/>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84784" y="4446884"/>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2405007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76238" y="387854"/>
            <a:ext cx="3694112" cy="1962150"/>
          </a:xfrm>
        </p:spPr>
        <p:txBody>
          <a:bodyPr/>
          <a:lstStyle>
            <a:lvl1pPr marL="0" indent="0">
              <a:lnSpc>
                <a:spcPct val="90000"/>
              </a:lnSpc>
              <a:spcAft>
                <a:spcPts val="0"/>
              </a:spcAft>
              <a:buFont typeface="Arial" panose="020B0604020202020204" pitchFamily="34" charset="0"/>
              <a:buNone/>
              <a:defRPr sz="4000" cap="none"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257676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38689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21772"/>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94014937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12630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595630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964739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02 Section Divider">
    <p:bg>
      <p:bgPr>
        <a:solidFill>
          <a:srgbClr val="7F007D"/>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F004C"/>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3"/>
            <a:ext cx="5627171" cy="2680099"/>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069267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01 Section Divider">
    <p:bg>
      <p:bgPr>
        <a:solidFill>
          <a:srgbClr val="7F007D"/>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F004C"/>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2861732"/>
            <a:ext cx="5741696" cy="2252135"/>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4186800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083814"/>
            <a:ext cx="5627171" cy="2708193"/>
          </a:xfrm>
        </p:spPr>
        <p:txBody>
          <a:bodyPr anchor="b" anchorCtr="0">
            <a:noAutofit/>
          </a:bodyPr>
          <a:lstStyle>
            <a:lvl1pPr algn="l">
              <a:lnSpc>
                <a:spcPct val="90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5407362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7733" y="4707034"/>
            <a:ext cx="4136901" cy="1710617"/>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2210558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ontserrat Black" panose="00000A00000000000000" pitchFamily="2" charset="0"/>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610499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64512" y="4446884"/>
            <a:ext cx="4313575" cy="1953317"/>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111521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76238" y="383649"/>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rgbClr val="28CEF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52659626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59211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786565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17697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591905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2061" y="383649"/>
            <a:ext cx="114257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7021" y="377825"/>
            <a:ext cx="948311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Text Placeholder 4"/>
          <p:cNvSpPr>
            <a:spLocks noGrp="1"/>
          </p:cNvSpPr>
          <p:nvPr>
            <p:ph type="body" sz="quarter" idx="15" hasCustomPrompt="1"/>
          </p:nvPr>
        </p:nvSpPr>
        <p:spPr>
          <a:xfrm>
            <a:off x="1167297" y="2921078"/>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5" y="2921078"/>
            <a:ext cx="2068065"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8"/>
            <a:ext cx="2130523"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8" y="124056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6" y="123348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0" y="2936069"/>
            <a:ext cx="2183449"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1" y="125555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4"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2"/>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613793"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2" y="1246663"/>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1" y="1246662"/>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88" y="1246662"/>
            <a:ext cx="5612791"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0"/>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82587" y="1246661"/>
            <a:ext cx="5621337"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79" y="1240838"/>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7" y="1239312"/>
            <a:ext cx="5621337" cy="5239275"/>
          </a:xfrm>
        </p:spPr>
        <p:txBody>
          <a:bodyPr/>
          <a:lstStyle>
            <a:lvl1pPr marL="0" indent="0">
              <a:lnSpc>
                <a:spcPct val="100000"/>
              </a:lnSpc>
              <a:buFont typeface="Arial" panose="020B0604020202020204" pitchFamily="34" charset="0"/>
              <a:buNone/>
              <a:defRPr sz="1800" b="0"/>
            </a:lvl1pPr>
            <a:lvl2pPr marL="171450" marR="0" indent="-17145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22636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6">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242627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1" y="1239312"/>
            <a:ext cx="5621863" cy="523927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4" y="1246662"/>
            <a:ext cx="5608641" cy="5231924"/>
          </a:xfrm>
          <a:prstGeom prst="rect">
            <a:avLst/>
          </a:prstGeom>
        </p:spPr>
        <p:txBody>
          <a:bodyPr/>
          <a:lstStyle>
            <a:lvl1pPr marL="0" indent="0">
              <a:buNone/>
              <a:defRPr/>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84637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5650" y="124083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34305"/>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9242"/>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288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8481"/>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3418"/>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6" cy="2520000"/>
          </a:xfrm>
        </p:spPr>
        <p:txBody>
          <a:bodyPr/>
          <a:lstStyle>
            <a:lvl1pPr marL="0" indent="0">
              <a:lnSpc>
                <a:spcPct val="100000"/>
              </a:lnSpc>
              <a:buFont typeface="Arial" panose="020B0604020202020204" pitchFamily="34" charset="0"/>
              <a:buNone/>
              <a:defRPr sz="18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8" y="1233488"/>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7"/>
            <a:ext cx="5627630" cy="2576511"/>
          </a:xfrm>
          <a:prstGeom prst="rect">
            <a:avLst/>
          </a:prstGeom>
        </p:spPr>
        <p:txBody>
          <a:bodyPr/>
          <a:lstStyle>
            <a:lvl1pPr marL="0" indent="0">
              <a:buNone/>
              <a:defRPr baseline="0"/>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94054"/>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8" name="Text Placeholder 7"/>
          <p:cNvSpPr>
            <a:spLocks noGrp="1"/>
          </p:cNvSpPr>
          <p:nvPr>
            <p:ph type="body" sz="quarter" idx="11" hasCustomPrompt="1"/>
          </p:nvPr>
        </p:nvSpPr>
        <p:spPr>
          <a:xfrm>
            <a:off x="6180195" y="3968576"/>
            <a:ext cx="5627630" cy="2520000"/>
          </a:xfrm>
        </p:spPr>
        <p:txBody>
          <a:bodyPr/>
          <a:lstStyle>
            <a:lvl1pPr marL="0" indent="0">
              <a:lnSpc>
                <a:spcPct val="100000"/>
              </a:lnSpc>
              <a:buFont typeface="Arial" panose="020B0604020202020204" pitchFamily="34" charset="0"/>
              <a:buNone/>
              <a:defRPr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3365" y="383649"/>
            <a:ext cx="11436917" cy="687614"/>
          </a:xfr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5939335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400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0" y="4915035"/>
            <a:ext cx="5621337" cy="1434966"/>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dirty="0">
                <a:solidFill>
                  <a:schemeClr val="bg1"/>
                </a:solidFill>
              </a:rPr>
              <a:t>Fire exits</a:t>
            </a:r>
          </a:p>
          <a:p>
            <a:pPr>
              <a:buFont typeface="Arial" panose="020B0604020202020204" pitchFamily="34" charset="0"/>
              <a:buChar char="•"/>
            </a:pPr>
            <a:r>
              <a:rPr lang="en-GB" dirty="0">
                <a:solidFill>
                  <a:schemeClr val="bg1"/>
                </a:solidFill>
              </a:rPr>
              <a:t>Toilets </a:t>
            </a:r>
          </a:p>
          <a:p>
            <a:pPr>
              <a:buFont typeface="Arial" panose="020B0604020202020204" pitchFamily="34" charset="0"/>
              <a:buChar char="•"/>
            </a:pPr>
            <a:r>
              <a:rPr lang="en-GB" dirty="0">
                <a:solidFill>
                  <a:schemeClr val="bg1"/>
                </a:solidFill>
              </a:rPr>
              <a:t>Breaks</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42768793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47234628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6761508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495661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4123470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532463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88482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715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2386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4256" t="13997" r="29546" b="800"/>
          <a:stretch/>
        </p:blipFill>
        <p:spPr>
          <a:xfrm>
            <a:off x="4108881" y="-11575"/>
            <a:ext cx="8079261" cy="6875362"/>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265669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32677352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819417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90715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237022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40352623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64922886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72716115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045223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5244404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theme" Target="../theme/theme2.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8"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7"/>
            <a:ext cx="11436917"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09" y="1175414"/>
            <a:ext cx="11435615" cy="530317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798" r:id="rId1"/>
    <p:sldLayoutId id="2147483815" r:id="rId2"/>
    <p:sldLayoutId id="2147483846" r:id="rId3"/>
    <p:sldLayoutId id="2147483847" r:id="rId4"/>
    <p:sldLayoutId id="2147483848" r:id="rId5"/>
    <p:sldLayoutId id="2147483849" r:id="rId6"/>
    <p:sldLayoutId id="2147483850" r:id="rId7"/>
    <p:sldLayoutId id="2147483806" r:id="rId8"/>
    <p:sldLayoutId id="2147483709" r:id="rId9"/>
    <p:sldLayoutId id="2147483816" r:id="rId10"/>
    <p:sldLayoutId id="2147483817" r:id="rId11"/>
    <p:sldLayoutId id="2147483818" r:id="rId12"/>
    <p:sldLayoutId id="2147483747" r:id="rId13"/>
    <p:sldLayoutId id="2147483779" r:id="rId14"/>
    <p:sldLayoutId id="2147483789" r:id="rId15"/>
    <p:sldLayoutId id="2147483788" r:id="rId16"/>
    <p:sldLayoutId id="2147483778" r:id="rId17"/>
    <p:sldLayoutId id="2147483696" r:id="rId18"/>
    <p:sldLayoutId id="2147483790" r:id="rId19"/>
    <p:sldLayoutId id="2147483791" r:id="rId20"/>
    <p:sldLayoutId id="2147483802" r:id="rId21"/>
    <p:sldLayoutId id="2147483804" r:id="rId22"/>
    <p:sldLayoutId id="2147483792" r:id="rId23"/>
    <p:sldLayoutId id="2147483807" r:id="rId24"/>
    <p:sldLayoutId id="2147483801" r:id="rId25"/>
    <p:sldLayoutId id="2147483803" r:id="rId26"/>
    <p:sldLayoutId id="2147483808" r:id="rId27"/>
    <p:sldLayoutId id="2147483820" r:id="rId28"/>
    <p:sldLayoutId id="2147483821" r:id="rId29"/>
    <p:sldLayoutId id="2147483822" r:id="rId30"/>
    <p:sldLayoutId id="2147483823" r:id="rId31"/>
    <p:sldLayoutId id="2147483824" r:id="rId32"/>
    <p:sldLayoutId id="2147483825" r:id="rId33"/>
    <p:sldLayoutId id="2147483827" r:id="rId34"/>
    <p:sldLayoutId id="2147483854" r:id="rId35"/>
    <p:sldLayoutId id="2147483828" r:id="rId36"/>
    <p:sldLayoutId id="2147483858" r:id="rId37"/>
    <p:sldLayoutId id="2147483859" r:id="rId38"/>
    <p:sldLayoutId id="2147483860" r:id="rId39"/>
    <p:sldLayoutId id="2147483857" r:id="rId40"/>
    <p:sldLayoutId id="2147483830" r:id="rId41"/>
    <p:sldLayoutId id="2147483831" r:id="rId42"/>
    <p:sldLayoutId id="2147483832" r:id="rId43"/>
    <p:sldLayoutId id="2147483833" r:id="rId44"/>
    <p:sldLayoutId id="2147483834" r:id="rId45"/>
    <p:sldLayoutId id="2147483835" r:id="rId46"/>
    <p:sldLayoutId id="2147483836" r:id="rId47"/>
    <p:sldLayoutId id="2147483855" r:id="rId48"/>
    <p:sldLayoutId id="2147483862" r:id="rId49"/>
    <p:sldLayoutId id="2147483863" r:id="rId50"/>
    <p:sldLayoutId id="2147483864" r:id="rId51"/>
    <p:sldLayoutId id="2147483865" r:id="rId52"/>
    <p:sldLayoutId id="2147483838" r:id="rId53"/>
    <p:sldLayoutId id="2147483839" r:id="rId54"/>
    <p:sldLayoutId id="2147483840" r:id="rId55"/>
    <p:sldLayoutId id="2147483842" r:id="rId56"/>
    <p:sldLayoutId id="2147483843" r:id="rId57"/>
    <p:sldLayoutId id="2147483844" r:id="rId58"/>
    <p:sldLayoutId id="2147483845" r:id="rId59"/>
    <p:sldLayoutId id="2147483866" r:id="rId60"/>
    <p:sldLayoutId id="2147483867" r:id="rId61"/>
    <p:sldLayoutId id="2147483868" r:id="rId62"/>
    <p:sldLayoutId id="2147483869" r:id="rId63"/>
    <p:sldLayoutId id="2147483650" r:id="rId64"/>
    <p:sldLayoutId id="2147483734" r:id="rId65"/>
    <p:sldLayoutId id="2147483796" r:id="rId66"/>
    <p:sldLayoutId id="2147483719" r:id="rId67"/>
    <p:sldLayoutId id="2147483721" r:id="rId68"/>
    <p:sldLayoutId id="2147483787" r:id="rId69"/>
    <p:sldLayoutId id="2147483784" r:id="rId70"/>
    <p:sldLayoutId id="2147483810" r:id="rId71"/>
    <p:sldLayoutId id="2147483851" r:id="rId72"/>
    <p:sldLayoutId id="2147483852" r:id="rId73"/>
    <p:sldLayoutId id="2147483853" r:id="rId74"/>
    <p:sldLayoutId id="2147483724" r:id="rId75"/>
    <p:sldLayoutId id="2147483797" r:id="rId76"/>
    <p:sldLayoutId id="2147483819" r:id="rId77"/>
    <p:sldLayoutId id="2147483814" r:id="rId78"/>
    <p:sldLayoutId id="2147483811" r:id="rId79"/>
    <p:sldLayoutId id="2147483812" r:id="rId80"/>
    <p:sldLayoutId id="2147483813" r:id="rId81"/>
    <p:sldLayoutId id="2147483870" r:id="rId82"/>
  </p:sldLayoutIdLst>
  <p:hf hdr="0" dt="0"/>
  <p:txStyles>
    <p:titleStyle>
      <a:lvl1pPr algn="l" defTabSz="914400"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84"/>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84"/>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84"/>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84"/>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15463482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dret.net/lectures/haas2016/" TargetMode="External"/><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hyperlink" Target="https://en.wikipedia.org/wiki/Module:Location_map/data/United_States_Hawaii_(islan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4F27-352C-4B11-9065-D9CD4C842A71}"/>
              </a:ext>
            </a:extLst>
          </p:cNvPr>
          <p:cNvSpPr>
            <a:spLocks noGrp="1"/>
          </p:cNvSpPr>
          <p:nvPr>
            <p:ph type="ctrTitle"/>
          </p:nvPr>
        </p:nvSpPr>
        <p:spPr/>
        <p:txBody>
          <a:bodyPr/>
          <a:lstStyle/>
          <a:p>
            <a:r>
              <a:rPr lang="en-US" dirty="0"/>
              <a:t>Data Storage Mechanisms</a:t>
            </a:r>
            <a:endParaRPr lang="en-GB" dirty="0"/>
          </a:p>
        </p:txBody>
      </p:sp>
    </p:spTree>
    <p:extLst>
      <p:ext uri="{BB962C8B-B14F-4D97-AF65-F5344CB8AC3E}">
        <p14:creationId xmlns:p14="http://schemas.microsoft.com/office/powerpoint/2010/main" val="240227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D99AB3-F065-4CB1-A895-A5D77FE9A912}"/>
              </a:ext>
            </a:extLst>
          </p:cNvPr>
          <p:cNvSpPr>
            <a:spLocks noGrp="1"/>
          </p:cNvSpPr>
          <p:nvPr>
            <p:ph type="body" sz="quarter" idx="10"/>
          </p:nvPr>
        </p:nvSpPr>
        <p:spPr/>
        <p:txBody>
          <a:bodyPr/>
          <a:lstStyle/>
          <a:p>
            <a:r>
              <a:rPr lang="en-GB" dirty="0"/>
              <a:t>end user interactions</a:t>
            </a:r>
          </a:p>
        </p:txBody>
      </p:sp>
      <p:sp>
        <p:nvSpPr>
          <p:cNvPr id="4" name="Slide Number Placeholder 3">
            <a:extLst>
              <a:ext uri="{FF2B5EF4-FFF2-40B4-BE49-F238E27FC236}">
                <a16:creationId xmlns:a16="http://schemas.microsoft.com/office/drawing/2014/main" id="{0CE18CEF-DD16-4577-B105-74C4C6473347}"/>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5" name="Flowchart: Magnetic Disk 4">
            <a:extLst>
              <a:ext uri="{FF2B5EF4-FFF2-40B4-BE49-F238E27FC236}">
                <a16:creationId xmlns:a16="http://schemas.microsoft.com/office/drawing/2014/main" id="{E58C6ABB-4CB0-4475-A9C3-DC7EB3140113}"/>
              </a:ext>
            </a:extLst>
          </p:cNvPr>
          <p:cNvSpPr/>
          <p:nvPr/>
        </p:nvSpPr>
        <p:spPr>
          <a:xfrm>
            <a:off x="7152979" y="1286770"/>
            <a:ext cx="1332148" cy="864096"/>
          </a:xfrm>
          <a:prstGeom prst="flowChartMagneticDisk">
            <a:avLst/>
          </a:prstGeom>
          <a:solidFill>
            <a:schemeClr val="bg1">
              <a:lumMod val="6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1361CDDB-55B8-4E43-9FA9-F336FD2AB334}"/>
              </a:ext>
            </a:extLst>
          </p:cNvPr>
          <p:cNvCxnSpPr>
            <a:cxnSpLocks/>
            <a:stCxn id="5" idx="3"/>
          </p:cNvCxnSpPr>
          <p:nvPr/>
        </p:nvCxnSpPr>
        <p:spPr>
          <a:xfrm flipH="1">
            <a:off x="5910474" y="2150866"/>
            <a:ext cx="1908579" cy="94726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212CBE04-752C-4E9E-BB85-0F333A0F0F07}"/>
              </a:ext>
            </a:extLst>
          </p:cNvPr>
          <p:cNvCxnSpPr>
            <a:cxnSpLocks/>
            <a:stCxn id="5" idx="3"/>
          </p:cNvCxnSpPr>
          <p:nvPr/>
        </p:nvCxnSpPr>
        <p:spPr>
          <a:xfrm flipH="1">
            <a:off x="6556633" y="2150866"/>
            <a:ext cx="1262420" cy="231411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31B4F6E7-17E7-4013-BA59-F8AC40A42CB1}"/>
              </a:ext>
            </a:extLst>
          </p:cNvPr>
          <p:cNvCxnSpPr>
            <a:cxnSpLocks/>
            <a:stCxn id="5" idx="3"/>
          </p:cNvCxnSpPr>
          <p:nvPr/>
        </p:nvCxnSpPr>
        <p:spPr>
          <a:xfrm>
            <a:off x="7819053" y="2150866"/>
            <a:ext cx="1332148" cy="226798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4A9F808-E1ED-4E8E-AD16-B8D7D3619B11}"/>
              </a:ext>
            </a:extLst>
          </p:cNvPr>
          <p:cNvCxnSpPr>
            <a:cxnSpLocks/>
            <a:stCxn id="5" idx="3"/>
          </p:cNvCxnSpPr>
          <p:nvPr/>
        </p:nvCxnSpPr>
        <p:spPr>
          <a:xfrm>
            <a:off x="7819053" y="2150866"/>
            <a:ext cx="1944216" cy="94726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B1D8F2CE-0554-499C-BCBE-B07A69EFDAA0}"/>
              </a:ext>
            </a:extLst>
          </p:cNvPr>
          <p:cNvSpPr txBox="1"/>
          <p:nvPr/>
        </p:nvSpPr>
        <p:spPr>
          <a:xfrm>
            <a:off x="8799827" y="5414949"/>
            <a:ext cx="1123833" cy="646331"/>
          </a:xfrm>
          <a:prstGeom prst="rect">
            <a:avLst/>
          </a:prstGeom>
          <a:noFill/>
        </p:spPr>
        <p:txBody>
          <a:bodyPr wrap="none" rtlCol="0">
            <a:spAutoFit/>
          </a:bodyPr>
          <a:lstStyle/>
          <a:p>
            <a:pPr algn="ctr"/>
            <a:r>
              <a:rPr lang="en-US" b="1" dirty="0"/>
              <a:t>Custom</a:t>
            </a:r>
            <a:endParaRPr lang="en-GB" b="1" dirty="0"/>
          </a:p>
          <a:p>
            <a:pPr algn="ctr"/>
            <a:r>
              <a:rPr lang="en-GB" b="1" dirty="0"/>
              <a:t>Reporting</a:t>
            </a:r>
          </a:p>
        </p:txBody>
      </p:sp>
      <p:grpSp>
        <p:nvGrpSpPr>
          <p:cNvPr id="11" name="Group 10">
            <a:extLst>
              <a:ext uri="{FF2B5EF4-FFF2-40B4-BE49-F238E27FC236}">
                <a16:creationId xmlns:a16="http://schemas.microsoft.com/office/drawing/2014/main" id="{BC5A7ADF-56DD-4326-91B7-9F01625EB3B0}"/>
              </a:ext>
            </a:extLst>
          </p:cNvPr>
          <p:cNvGrpSpPr/>
          <p:nvPr/>
        </p:nvGrpSpPr>
        <p:grpSpPr>
          <a:xfrm>
            <a:off x="5850945" y="4464980"/>
            <a:ext cx="1464054" cy="1664288"/>
            <a:chOff x="2603892" y="4532968"/>
            <a:chExt cx="1464054" cy="1664288"/>
          </a:xfrm>
        </p:grpSpPr>
        <p:sp>
          <p:nvSpPr>
            <p:cNvPr id="12" name="Rectangle: Rounded Corners 11">
              <a:extLst>
                <a:ext uri="{FF2B5EF4-FFF2-40B4-BE49-F238E27FC236}">
                  <a16:creationId xmlns:a16="http://schemas.microsoft.com/office/drawing/2014/main" id="{EF8C761C-1483-49A6-A6D4-E17440F1BA9D}"/>
                </a:ext>
              </a:extLst>
            </p:cNvPr>
            <p:cNvSpPr/>
            <p:nvPr/>
          </p:nvSpPr>
          <p:spPr>
            <a:xfrm>
              <a:off x="2841528" y="4532968"/>
              <a:ext cx="936104" cy="739248"/>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09E5D13-6C64-4FA2-BF08-C9D83DC4A193}"/>
                </a:ext>
              </a:extLst>
            </p:cNvPr>
            <p:cNvSpPr txBox="1"/>
            <p:nvPr/>
          </p:nvSpPr>
          <p:spPr>
            <a:xfrm>
              <a:off x="2603892" y="5273926"/>
              <a:ext cx="1464054" cy="923330"/>
            </a:xfrm>
            <a:prstGeom prst="rect">
              <a:avLst/>
            </a:prstGeom>
            <a:noFill/>
          </p:spPr>
          <p:txBody>
            <a:bodyPr wrap="none" rtlCol="0">
              <a:spAutoFit/>
            </a:bodyPr>
            <a:lstStyle/>
            <a:p>
              <a:pPr algn="ctr"/>
              <a:r>
                <a:rPr lang="en-GB" b="1" dirty="0"/>
                <a:t>Planned </a:t>
              </a:r>
            </a:p>
            <a:p>
              <a:pPr algn="ctr"/>
              <a:r>
                <a:rPr lang="en-GB" b="1" dirty="0"/>
                <a:t>Management</a:t>
              </a:r>
            </a:p>
            <a:p>
              <a:pPr algn="ctr"/>
              <a:r>
                <a:rPr lang="en-GB" b="1" dirty="0"/>
                <a:t>Reports</a:t>
              </a:r>
            </a:p>
          </p:txBody>
        </p:sp>
        <p:pic>
          <p:nvPicPr>
            <p:cNvPr id="14" name="Graphic 13" descr="Printer">
              <a:extLst>
                <a:ext uri="{FF2B5EF4-FFF2-40B4-BE49-F238E27FC236}">
                  <a16:creationId xmlns:a16="http://schemas.microsoft.com/office/drawing/2014/main" id="{3F0ACE3A-89BF-4CBF-A85C-7E9E6C6E53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9396" y="4581128"/>
              <a:ext cx="636500" cy="636500"/>
            </a:xfrm>
            <a:prstGeom prst="rect">
              <a:avLst/>
            </a:prstGeom>
          </p:spPr>
        </p:pic>
      </p:grpSp>
      <p:sp>
        <p:nvSpPr>
          <p:cNvPr id="15" name="Rectangle: Rounded Corners 14">
            <a:extLst>
              <a:ext uri="{FF2B5EF4-FFF2-40B4-BE49-F238E27FC236}">
                <a16:creationId xmlns:a16="http://schemas.microsoft.com/office/drawing/2014/main" id="{74313F87-95CE-4F0D-A1BA-1ACF7FDD0BB7}"/>
              </a:ext>
            </a:extLst>
          </p:cNvPr>
          <p:cNvSpPr/>
          <p:nvPr/>
        </p:nvSpPr>
        <p:spPr>
          <a:xfrm>
            <a:off x="8760301" y="4495094"/>
            <a:ext cx="936104" cy="739248"/>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484B5DEC-811B-49D7-B821-7272F2C8E90F}"/>
              </a:ext>
            </a:extLst>
          </p:cNvPr>
          <p:cNvGrpSpPr/>
          <p:nvPr/>
        </p:nvGrpSpPr>
        <p:grpSpPr>
          <a:xfrm>
            <a:off x="4716863" y="2931244"/>
            <a:ext cx="1313565" cy="1126698"/>
            <a:chOff x="1214918" y="2957375"/>
            <a:chExt cx="1313565" cy="1126698"/>
          </a:xfrm>
        </p:grpSpPr>
        <p:grpSp>
          <p:nvGrpSpPr>
            <p:cNvPr id="17" name="Group 16">
              <a:extLst>
                <a:ext uri="{FF2B5EF4-FFF2-40B4-BE49-F238E27FC236}">
                  <a16:creationId xmlns:a16="http://schemas.microsoft.com/office/drawing/2014/main" id="{06A62E30-BA43-4EC8-AD68-1D23B343DD22}"/>
                </a:ext>
              </a:extLst>
            </p:cNvPr>
            <p:cNvGrpSpPr/>
            <p:nvPr/>
          </p:nvGrpSpPr>
          <p:grpSpPr>
            <a:xfrm>
              <a:off x="1403648" y="2957375"/>
              <a:ext cx="936104" cy="778825"/>
              <a:chOff x="1403648" y="2957375"/>
              <a:chExt cx="936104" cy="778825"/>
            </a:xfrm>
          </p:grpSpPr>
          <p:sp>
            <p:nvSpPr>
              <p:cNvPr id="19" name="Rectangle: Rounded Corners 18">
                <a:extLst>
                  <a:ext uri="{FF2B5EF4-FFF2-40B4-BE49-F238E27FC236}">
                    <a16:creationId xmlns:a16="http://schemas.microsoft.com/office/drawing/2014/main" id="{53A1E249-EF2C-4643-93D5-DD0D46036065}"/>
                  </a:ext>
                </a:extLst>
              </p:cNvPr>
              <p:cNvSpPr/>
              <p:nvPr/>
            </p:nvSpPr>
            <p:spPr>
              <a:xfrm>
                <a:off x="1403648" y="2996952"/>
                <a:ext cx="936104" cy="739248"/>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Graphic 19" descr="Gauge">
                <a:extLst>
                  <a:ext uri="{FF2B5EF4-FFF2-40B4-BE49-F238E27FC236}">
                    <a16:creationId xmlns:a16="http://schemas.microsoft.com/office/drawing/2014/main" id="{6CAD21ED-84D7-4FD2-BF5E-6EB58AD0AE2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3046" y="2957375"/>
                <a:ext cx="757366" cy="757366"/>
              </a:xfrm>
              <a:prstGeom prst="rect">
                <a:avLst/>
              </a:prstGeom>
            </p:spPr>
          </p:pic>
        </p:grpSp>
        <p:sp>
          <p:nvSpPr>
            <p:cNvPr id="18" name="TextBox 17">
              <a:extLst>
                <a:ext uri="{FF2B5EF4-FFF2-40B4-BE49-F238E27FC236}">
                  <a16:creationId xmlns:a16="http://schemas.microsoft.com/office/drawing/2014/main" id="{696112D8-7878-4F6E-9C5F-FD73D8BEF576}"/>
                </a:ext>
              </a:extLst>
            </p:cNvPr>
            <p:cNvSpPr txBox="1"/>
            <p:nvPr/>
          </p:nvSpPr>
          <p:spPr>
            <a:xfrm>
              <a:off x="1214918" y="3714741"/>
              <a:ext cx="1313565" cy="369332"/>
            </a:xfrm>
            <a:prstGeom prst="rect">
              <a:avLst/>
            </a:prstGeom>
            <a:noFill/>
          </p:spPr>
          <p:txBody>
            <a:bodyPr wrap="none" rtlCol="0">
              <a:spAutoFit/>
            </a:bodyPr>
            <a:lstStyle/>
            <a:p>
              <a:pPr algn="ctr"/>
              <a:r>
                <a:rPr lang="en-GB" b="1" dirty="0"/>
                <a:t>Dashboards</a:t>
              </a:r>
            </a:p>
          </p:txBody>
        </p:sp>
      </p:grpSp>
      <p:pic>
        <p:nvPicPr>
          <p:cNvPr id="21" name="Graphic 20" descr="Bar chart">
            <a:extLst>
              <a:ext uri="{FF2B5EF4-FFF2-40B4-BE49-F238E27FC236}">
                <a16:creationId xmlns:a16="http://schemas.microsoft.com/office/drawing/2014/main" id="{C41C5F2D-4DAF-4182-9B30-43EA215ABD5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7518" y="4557193"/>
            <a:ext cx="629727" cy="629727"/>
          </a:xfrm>
          <a:prstGeom prst="rect">
            <a:avLst/>
          </a:prstGeom>
        </p:spPr>
      </p:pic>
      <p:grpSp>
        <p:nvGrpSpPr>
          <p:cNvPr id="22" name="Group 21">
            <a:extLst>
              <a:ext uri="{FF2B5EF4-FFF2-40B4-BE49-F238E27FC236}">
                <a16:creationId xmlns:a16="http://schemas.microsoft.com/office/drawing/2014/main" id="{A1CF0C64-DAE7-495D-8EBE-4179DD4ED432}"/>
              </a:ext>
            </a:extLst>
          </p:cNvPr>
          <p:cNvGrpSpPr/>
          <p:nvPr/>
        </p:nvGrpSpPr>
        <p:grpSpPr>
          <a:xfrm>
            <a:off x="9041743" y="2968399"/>
            <a:ext cx="2871397" cy="1388001"/>
            <a:chOff x="6239122" y="4486840"/>
            <a:chExt cx="2871397" cy="1388001"/>
          </a:xfrm>
        </p:grpSpPr>
        <p:grpSp>
          <p:nvGrpSpPr>
            <p:cNvPr id="23" name="Group 22">
              <a:extLst>
                <a:ext uri="{FF2B5EF4-FFF2-40B4-BE49-F238E27FC236}">
                  <a16:creationId xmlns:a16="http://schemas.microsoft.com/office/drawing/2014/main" id="{2430A6B3-87E1-4DDB-BE25-B14C13198A3F}"/>
                </a:ext>
              </a:extLst>
            </p:cNvPr>
            <p:cNvGrpSpPr/>
            <p:nvPr/>
          </p:nvGrpSpPr>
          <p:grpSpPr>
            <a:xfrm>
              <a:off x="7172767" y="4486840"/>
              <a:ext cx="936104" cy="739248"/>
              <a:chOff x="7172767" y="4486840"/>
              <a:chExt cx="936104" cy="739248"/>
            </a:xfrm>
          </p:grpSpPr>
          <p:sp>
            <p:nvSpPr>
              <p:cNvPr id="25" name="Rectangle: Rounded Corners 24">
                <a:extLst>
                  <a:ext uri="{FF2B5EF4-FFF2-40B4-BE49-F238E27FC236}">
                    <a16:creationId xmlns:a16="http://schemas.microsoft.com/office/drawing/2014/main" id="{5440CCB6-E2F7-4C32-B950-A0C111FEBB7F}"/>
                  </a:ext>
                </a:extLst>
              </p:cNvPr>
              <p:cNvSpPr/>
              <p:nvPr/>
            </p:nvSpPr>
            <p:spPr>
              <a:xfrm>
                <a:off x="7172767" y="4486840"/>
                <a:ext cx="936104" cy="739248"/>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Graphic 25" descr="Mining Tools">
                <a:extLst>
                  <a:ext uri="{FF2B5EF4-FFF2-40B4-BE49-F238E27FC236}">
                    <a16:creationId xmlns:a16="http://schemas.microsoft.com/office/drawing/2014/main" id="{1E2FF9BB-58B8-4209-9F8D-FD56B6E579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76742" y="4557978"/>
                <a:ext cx="579634" cy="579634"/>
              </a:xfrm>
              <a:prstGeom prst="rect">
                <a:avLst/>
              </a:prstGeom>
            </p:spPr>
          </p:pic>
        </p:grpSp>
        <p:sp>
          <p:nvSpPr>
            <p:cNvPr id="24" name="TextBox 23">
              <a:extLst>
                <a:ext uri="{FF2B5EF4-FFF2-40B4-BE49-F238E27FC236}">
                  <a16:creationId xmlns:a16="http://schemas.microsoft.com/office/drawing/2014/main" id="{101330E5-F0F3-4D8C-BF5F-5F20BAABCD74}"/>
                </a:ext>
              </a:extLst>
            </p:cNvPr>
            <p:cNvSpPr txBox="1"/>
            <p:nvPr/>
          </p:nvSpPr>
          <p:spPr>
            <a:xfrm>
              <a:off x="6239122" y="5228510"/>
              <a:ext cx="2871397" cy="646331"/>
            </a:xfrm>
            <a:prstGeom prst="rect">
              <a:avLst/>
            </a:prstGeom>
            <a:noFill/>
          </p:spPr>
          <p:txBody>
            <a:bodyPr wrap="square" rtlCol="0">
              <a:spAutoFit/>
            </a:bodyPr>
            <a:lstStyle/>
            <a:p>
              <a:pPr algn="ctr"/>
              <a:r>
                <a:rPr lang="en-GB" b="1" dirty="0"/>
                <a:t>Data Mining and Analytics</a:t>
              </a:r>
            </a:p>
          </p:txBody>
        </p:sp>
      </p:grpSp>
      <p:sp>
        <p:nvSpPr>
          <p:cNvPr id="27" name="Rectangle 26">
            <a:extLst>
              <a:ext uri="{FF2B5EF4-FFF2-40B4-BE49-F238E27FC236}">
                <a16:creationId xmlns:a16="http://schemas.microsoft.com/office/drawing/2014/main" id="{29C1FAB0-66BF-42D3-85AA-58051A5051F9}"/>
              </a:ext>
            </a:extLst>
          </p:cNvPr>
          <p:cNvSpPr/>
          <p:nvPr/>
        </p:nvSpPr>
        <p:spPr>
          <a:xfrm>
            <a:off x="5295014" y="1418537"/>
            <a:ext cx="1857965" cy="707886"/>
          </a:xfrm>
          <a:prstGeom prst="rect">
            <a:avLst/>
          </a:prstGeom>
        </p:spPr>
        <p:txBody>
          <a:bodyPr wrap="square">
            <a:spAutoFit/>
          </a:bodyPr>
          <a:lstStyle/>
          <a:p>
            <a:pPr algn="ctr"/>
            <a:r>
              <a:rPr lang="en-GB" sz="2000" b="1" dirty="0"/>
              <a:t>Data</a:t>
            </a:r>
          </a:p>
          <a:p>
            <a:pPr algn="ctr"/>
            <a:r>
              <a:rPr lang="en-GB" sz="2000" b="1" dirty="0"/>
              <a:t>Warehouse</a:t>
            </a:r>
          </a:p>
        </p:txBody>
      </p:sp>
      <p:sp>
        <p:nvSpPr>
          <p:cNvPr id="28" name="Rectangle 27">
            <a:extLst>
              <a:ext uri="{FF2B5EF4-FFF2-40B4-BE49-F238E27FC236}">
                <a16:creationId xmlns:a16="http://schemas.microsoft.com/office/drawing/2014/main" id="{0A274F44-DCAA-4D5E-B38A-FED1A214B04B}"/>
              </a:ext>
            </a:extLst>
          </p:cNvPr>
          <p:cNvSpPr/>
          <p:nvPr/>
        </p:nvSpPr>
        <p:spPr>
          <a:xfrm>
            <a:off x="8496996" y="1538200"/>
            <a:ext cx="1980446" cy="400110"/>
          </a:xfrm>
          <a:prstGeom prst="rect">
            <a:avLst/>
          </a:prstGeom>
        </p:spPr>
        <p:txBody>
          <a:bodyPr wrap="square">
            <a:spAutoFit/>
          </a:bodyPr>
          <a:lstStyle/>
          <a:p>
            <a:pPr algn="ctr"/>
            <a:r>
              <a:rPr lang="en-GB" sz="2000" b="1" dirty="0"/>
              <a:t>Data Mart</a:t>
            </a:r>
          </a:p>
        </p:txBody>
      </p:sp>
    </p:spTree>
    <p:extLst>
      <p:ext uri="{BB962C8B-B14F-4D97-AF65-F5344CB8AC3E}">
        <p14:creationId xmlns:p14="http://schemas.microsoft.com/office/powerpoint/2010/main" val="1158584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DC0A-DB73-4EEF-A084-9B5477821CE8}"/>
              </a:ext>
            </a:extLst>
          </p:cNvPr>
          <p:cNvSpPr>
            <a:spLocks noGrp="1"/>
          </p:cNvSpPr>
          <p:nvPr>
            <p:ph type="ctrTitle"/>
          </p:nvPr>
        </p:nvSpPr>
        <p:spPr>
          <a:xfrm>
            <a:off x="384784" y="2683933"/>
            <a:ext cx="6478353" cy="1905822"/>
          </a:xfrm>
        </p:spPr>
        <p:txBody>
          <a:bodyPr/>
          <a:lstStyle/>
          <a:p>
            <a:r>
              <a:rPr lang="en-US" dirty="0"/>
              <a:t>So, what are the steps for implementing a data warehouse?</a:t>
            </a:r>
            <a:endParaRPr lang="en-GB" dirty="0"/>
          </a:p>
        </p:txBody>
      </p:sp>
    </p:spTree>
    <p:extLst>
      <p:ext uri="{BB962C8B-B14F-4D97-AF65-F5344CB8AC3E}">
        <p14:creationId xmlns:p14="http://schemas.microsoft.com/office/powerpoint/2010/main" val="130451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C5AAB7-8416-4FA1-93CB-6454EAAC7933}"/>
              </a:ext>
            </a:extLst>
          </p:cNvPr>
          <p:cNvSpPr>
            <a:spLocks noGrp="1"/>
          </p:cNvSpPr>
          <p:nvPr>
            <p:ph type="body" sz="quarter" idx="10"/>
          </p:nvPr>
        </p:nvSpPr>
        <p:spPr/>
        <p:txBody>
          <a:bodyPr/>
          <a:lstStyle/>
          <a:p>
            <a:r>
              <a:rPr lang="en-US" dirty="0"/>
              <a:t>Data Warehouse Design Definitions</a:t>
            </a:r>
            <a:endParaRPr lang="en-GB" dirty="0"/>
          </a:p>
        </p:txBody>
      </p:sp>
      <p:sp>
        <p:nvSpPr>
          <p:cNvPr id="4" name="Slide Number Placeholder 3">
            <a:extLst>
              <a:ext uri="{FF2B5EF4-FFF2-40B4-BE49-F238E27FC236}">
                <a16:creationId xmlns:a16="http://schemas.microsoft.com/office/drawing/2014/main" id="{0C9AC133-26A8-40C4-813B-38A131069AF3}"/>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
        <p:nvSpPr>
          <p:cNvPr id="5" name="Rectangle 4">
            <a:extLst>
              <a:ext uri="{FF2B5EF4-FFF2-40B4-BE49-F238E27FC236}">
                <a16:creationId xmlns:a16="http://schemas.microsoft.com/office/drawing/2014/main" id="{81755F50-D05E-4E2D-8DC4-3AB1C89BBFC7}"/>
              </a:ext>
            </a:extLst>
          </p:cNvPr>
          <p:cNvSpPr/>
          <p:nvPr/>
        </p:nvSpPr>
        <p:spPr>
          <a:xfrm>
            <a:off x="4615542" y="763598"/>
            <a:ext cx="7205246" cy="3877985"/>
          </a:xfrm>
          <a:prstGeom prst="rect">
            <a:avLst/>
          </a:prstGeom>
        </p:spPr>
        <p:txBody>
          <a:bodyPr wrap="square">
            <a:spAutoFit/>
          </a:bodyPr>
          <a:lstStyle/>
          <a:p>
            <a:pPr marL="57150" indent="0">
              <a:buNone/>
            </a:pPr>
            <a:r>
              <a:rPr lang="en-GB" sz="2000" dirty="0"/>
              <a:t>A data warehouse consists of:</a:t>
            </a:r>
          </a:p>
          <a:p>
            <a:pPr marL="57150" indent="0">
              <a:buNone/>
            </a:pPr>
            <a:endParaRPr lang="en-GB" sz="2000" dirty="0"/>
          </a:p>
          <a:p>
            <a:pPr marL="514350" indent="-457200">
              <a:buFont typeface="Arial" panose="020B0604020202020204" pitchFamily="34" charset="0"/>
              <a:buChar char="•"/>
            </a:pPr>
            <a:r>
              <a:rPr lang="en-GB" sz="2000" b="1" dirty="0"/>
              <a:t>Dimensions - </a:t>
            </a:r>
            <a:r>
              <a:rPr lang="en-GB" sz="2000" dirty="0"/>
              <a:t>Things we group data by</a:t>
            </a:r>
          </a:p>
          <a:p>
            <a:pPr marL="914400" lvl="1" indent="-457200">
              <a:buSzPct val="80000"/>
              <a:buFont typeface="Courier New" panose="02070309020205020404" pitchFamily="49" charset="0"/>
              <a:buChar char="o"/>
            </a:pPr>
            <a:r>
              <a:rPr lang="en-GB" dirty="0"/>
              <a:t>Categories</a:t>
            </a:r>
          </a:p>
          <a:p>
            <a:pPr marL="1314450" lvl="2" indent="-457200">
              <a:buSzPct val="60000"/>
              <a:buFont typeface="Wingdings" panose="05000000000000000000" pitchFamily="2" charset="2"/>
              <a:buChar char="§"/>
            </a:pPr>
            <a:r>
              <a:rPr lang="en-GB" dirty="0"/>
              <a:t>Customer, Product, Country, Location</a:t>
            </a:r>
          </a:p>
          <a:p>
            <a:pPr marL="914400" lvl="1" indent="-457200">
              <a:buSzPct val="80000"/>
              <a:buFont typeface="Courier New" panose="02070309020205020404" pitchFamily="49" charset="0"/>
              <a:buChar char="o"/>
            </a:pPr>
            <a:r>
              <a:rPr lang="en-GB" dirty="0"/>
              <a:t>Time</a:t>
            </a:r>
          </a:p>
          <a:p>
            <a:pPr marL="1314450" lvl="2" indent="-457200">
              <a:buSzPct val="60000"/>
              <a:buFont typeface="Wingdings" panose="05000000000000000000" pitchFamily="2" charset="2"/>
              <a:buChar char="§"/>
            </a:pPr>
            <a:r>
              <a:rPr lang="en-GB" dirty="0"/>
              <a:t>Year, Quarter, Month, Week, Day</a:t>
            </a:r>
          </a:p>
          <a:p>
            <a:pPr marL="857250" lvl="2">
              <a:buSzPct val="60000"/>
            </a:pPr>
            <a:r>
              <a:rPr lang="en-GB" sz="2000" dirty="0"/>
              <a:t>	</a:t>
            </a:r>
          </a:p>
          <a:p>
            <a:pPr marL="857250" lvl="2">
              <a:buSzPct val="60000"/>
            </a:pPr>
            <a:endParaRPr lang="en-GB" sz="2000" dirty="0"/>
          </a:p>
          <a:p>
            <a:pPr marL="514350" indent="-457200">
              <a:buFont typeface="Arial" panose="020B0604020202020204" pitchFamily="34" charset="0"/>
              <a:buChar char="•"/>
            </a:pPr>
            <a:r>
              <a:rPr lang="en-GB" sz="2000" b="1" dirty="0"/>
              <a:t>Measures</a:t>
            </a:r>
            <a:r>
              <a:rPr lang="en-GB" sz="2000" dirty="0"/>
              <a:t> (Facts) - Almost always numeric</a:t>
            </a:r>
          </a:p>
          <a:p>
            <a:pPr marL="971550" lvl="1" indent="-457200">
              <a:buFont typeface="Courier New" panose="02070309020205020404" pitchFamily="49" charset="0"/>
              <a:buChar char="o"/>
            </a:pPr>
            <a:r>
              <a:rPr lang="en-GB" dirty="0"/>
              <a:t>Count of </a:t>
            </a:r>
          </a:p>
          <a:p>
            <a:pPr marL="971550" lvl="1" indent="-457200">
              <a:buFont typeface="Courier New" panose="02070309020205020404" pitchFamily="49" charset="0"/>
              <a:buChar char="o"/>
            </a:pPr>
            <a:r>
              <a:rPr lang="en-GB" dirty="0"/>
              <a:t>Sum of</a:t>
            </a:r>
          </a:p>
          <a:p>
            <a:pPr marL="971550" lvl="1" indent="-457200">
              <a:buFont typeface="Courier New" panose="02070309020205020404" pitchFamily="49" charset="0"/>
              <a:buChar char="o"/>
            </a:pPr>
            <a:r>
              <a:rPr lang="en-GB" dirty="0"/>
              <a:t>Average of</a:t>
            </a:r>
          </a:p>
        </p:txBody>
      </p:sp>
      <p:pic>
        <p:nvPicPr>
          <p:cNvPr id="7" name="Graphic 6" descr="Ruler">
            <a:extLst>
              <a:ext uri="{FF2B5EF4-FFF2-40B4-BE49-F238E27FC236}">
                <a16:creationId xmlns:a16="http://schemas.microsoft.com/office/drawing/2014/main" id="{58A36C9E-9B7A-424B-A3ED-30C0E3003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0965" y="4205027"/>
            <a:ext cx="914400" cy="914400"/>
          </a:xfrm>
          <a:prstGeom prst="rect">
            <a:avLst/>
          </a:prstGeom>
        </p:spPr>
      </p:pic>
      <p:pic>
        <p:nvPicPr>
          <p:cNvPr id="9" name="Graphic 8" descr="Bar chart">
            <a:extLst>
              <a:ext uri="{FF2B5EF4-FFF2-40B4-BE49-F238E27FC236}">
                <a16:creationId xmlns:a16="http://schemas.microsoft.com/office/drawing/2014/main" id="{375F3BD4-7EB1-4400-B9B4-2B33213AF3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92816" y="2160324"/>
            <a:ext cx="914400" cy="914400"/>
          </a:xfrm>
          <a:prstGeom prst="rect">
            <a:avLst/>
          </a:prstGeom>
        </p:spPr>
      </p:pic>
    </p:spTree>
    <p:extLst>
      <p:ext uri="{BB962C8B-B14F-4D97-AF65-F5344CB8AC3E}">
        <p14:creationId xmlns:p14="http://schemas.microsoft.com/office/powerpoint/2010/main" val="239828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460E76-74BD-4C6D-978E-D0BC86EA3083}"/>
              </a:ext>
            </a:extLst>
          </p:cNvPr>
          <p:cNvSpPr>
            <a:spLocks noGrp="1"/>
          </p:cNvSpPr>
          <p:nvPr>
            <p:ph type="body" sz="quarter" idx="10"/>
          </p:nvPr>
        </p:nvSpPr>
        <p:spPr>
          <a:xfrm>
            <a:off x="275697" y="1191277"/>
            <a:ext cx="2521449" cy="2626384"/>
          </a:xfrm>
        </p:spPr>
        <p:txBody>
          <a:bodyPr/>
          <a:lstStyle/>
          <a:p>
            <a:r>
              <a:rPr lang="en-US" b="1" dirty="0"/>
              <a:t>Star Schema</a:t>
            </a:r>
            <a:endParaRPr lang="en-GB" b="1" dirty="0"/>
          </a:p>
        </p:txBody>
      </p:sp>
      <p:sp>
        <p:nvSpPr>
          <p:cNvPr id="4" name="Slide Number Placeholder 3">
            <a:extLst>
              <a:ext uri="{FF2B5EF4-FFF2-40B4-BE49-F238E27FC236}">
                <a16:creationId xmlns:a16="http://schemas.microsoft.com/office/drawing/2014/main" id="{43DCD309-2056-499F-971C-F1F26514BC3A}"/>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
        <p:nvSpPr>
          <p:cNvPr id="5" name="Content Placeholder 4">
            <a:extLst>
              <a:ext uri="{FF2B5EF4-FFF2-40B4-BE49-F238E27FC236}">
                <a16:creationId xmlns:a16="http://schemas.microsoft.com/office/drawing/2014/main" id="{D03D2BE0-EAF9-4151-BB60-2F58AE0FE0B0}"/>
              </a:ext>
            </a:extLst>
          </p:cNvPr>
          <p:cNvSpPr txBox="1">
            <a:spLocks/>
          </p:cNvSpPr>
          <p:nvPr/>
        </p:nvSpPr>
        <p:spPr>
          <a:xfrm>
            <a:off x="3342692" y="770180"/>
            <a:ext cx="7499176" cy="4896543"/>
          </a:xfrm>
          <a:prstGeom prst="rect">
            <a:avLst/>
          </a:prstGeom>
        </p:spPr>
        <p:txBody>
          <a:bodyPr>
            <a:normAutofit/>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ctr"/>
            <a:endParaRPr lang="en-GB" sz="3600" dirty="0"/>
          </a:p>
        </p:txBody>
      </p:sp>
      <p:sp>
        <p:nvSpPr>
          <p:cNvPr id="6" name="Star: 5 Points 5">
            <a:extLst>
              <a:ext uri="{FF2B5EF4-FFF2-40B4-BE49-F238E27FC236}">
                <a16:creationId xmlns:a16="http://schemas.microsoft.com/office/drawing/2014/main" id="{0FB602E8-7A11-402D-97DA-7ABC28CC658E}"/>
              </a:ext>
            </a:extLst>
          </p:cNvPr>
          <p:cNvSpPr/>
          <p:nvPr/>
        </p:nvSpPr>
        <p:spPr>
          <a:xfrm>
            <a:off x="4119681" y="752483"/>
            <a:ext cx="5818957" cy="491424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2498286-FC65-44AB-B62F-E15EC15CBF3B}"/>
              </a:ext>
            </a:extLst>
          </p:cNvPr>
          <p:cNvPicPr>
            <a:picLocks noChangeAspect="1"/>
          </p:cNvPicPr>
          <p:nvPr/>
        </p:nvPicPr>
        <p:blipFill>
          <a:blip r:embed="rId4"/>
          <a:stretch>
            <a:fillRect/>
          </a:stretch>
        </p:blipFill>
        <p:spPr>
          <a:xfrm>
            <a:off x="3058369" y="5026292"/>
            <a:ext cx="2725937" cy="1579515"/>
          </a:xfrm>
          <a:prstGeom prst="rect">
            <a:avLst/>
          </a:prstGeom>
        </p:spPr>
      </p:pic>
      <p:pic>
        <p:nvPicPr>
          <p:cNvPr id="8" name="Picture 7">
            <a:extLst>
              <a:ext uri="{FF2B5EF4-FFF2-40B4-BE49-F238E27FC236}">
                <a16:creationId xmlns:a16="http://schemas.microsoft.com/office/drawing/2014/main" id="{F25B2C9D-EF7E-4702-8401-DE7F28F4377B}"/>
              </a:ext>
            </a:extLst>
          </p:cNvPr>
          <p:cNvPicPr>
            <a:picLocks noChangeAspect="1"/>
          </p:cNvPicPr>
          <p:nvPr/>
        </p:nvPicPr>
        <p:blipFill>
          <a:blip r:embed="rId5"/>
          <a:stretch>
            <a:fillRect/>
          </a:stretch>
        </p:blipFill>
        <p:spPr>
          <a:xfrm>
            <a:off x="5863484" y="2671559"/>
            <a:ext cx="2457591" cy="1920350"/>
          </a:xfrm>
          <a:prstGeom prst="rect">
            <a:avLst/>
          </a:prstGeom>
        </p:spPr>
      </p:pic>
      <p:pic>
        <p:nvPicPr>
          <p:cNvPr id="9" name="Picture 8">
            <a:extLst>
              <a:ext uri="{FF2B5EF4-FFF2-40B4-BE49-F238E27FC236}">
                <a16:creationId xmlns:a16="http://schemas.microsoft.com/office/drawing/2014/main" id="{E68CCC2F-CB6E-484F-A326-E7703FE33719}"/>
              </a:ext>
            </a:extLst>
          </p:cNvPr>
          <p:cNvPicPr>
            <a:picLocks noChangeAspect="1"/>
          </p:cNvPicPr>
          <p:nvPr/>
        </p:nvPicPr>
        <p:blipFill>
          <a:blip r:embed="rId6"/>
          <a:stretch>
            <a:fillRect/>
          </a:stretch>
        </p:blipFill>
        <p:spPr>
          <a:xfrm>
            <a:off x="2645375" y="1191277"/>
            <a:ext cx="2672563" cy="1753103"/>
          </a:xfrm>
          <a:prstGeom prst="rect">
            <a:avLst/>
          </a:prstGeom>
        </p:spPr>
      </p:pic>
      <p:pic>
        <p:nvPicPr>
          <p:cNvPr id="10" name="Picture 9">
            <a:extLst>
              <a:ext uri="{FF2B5EF4-FFF2-40B4-BE49-F238E27FC236}">
                <a16:creationId xmlns:a16="http://schemas.microsoft.com/office/drawing/2014/main" id="{27EA4379-87D9-4BF3-A04F-10513E83C8EB}"/>
              </a:ext>
            </a:extLst>
          </p:cNvPr>
          <p:cNvPicPr>
            <a:picLocks noChangeAspect="1"/>
          </p:cNvPicPr>
          <p:nvPr/>
        </p:nvPicPr>
        <p:blipFill>
          <a:blip r:embed="rId7"/>
          <a:stretch>
            <a:fillRect/>
          </a:stretch>
        </p:blipFill>
        <p:spPr>
          <a:xfrm>
            <a:off x="9019825" y="982230"/>
            <a:ext cx="2620792" cy="1968559"/>
          </a:xfrm>
          <a:prstGeom prst="rect">
            <a:avLst/>
          </a:prstGeom>
        </p:spPr>
      </p:pic>
      <p:pic>
        <p:nvPicPr>
          <p:cNvPr id="11" name="Picture 10">
            <a:extLst>
              <a:ext uri="{FF2B5EF4-FFF2-40B4-BE49-F238E27FC236}">
                <a16:creationId xmlns:a16="http://schemas.microsoft.com/office/drawing/2014/main" id="{F7AD9FA5-D607-4ABE-8FD3-FBF5CAF4398B}"/>
              </a:ext>
            </a:extLst>
          </p:cNvPr>
          <p:cNvPicPr>
            <a:picLocks noChangeAspect="1"/>
          </p:cNvPicPr>
          <p:nvPr/>
        </p:nvPicPr>
        <p:blipFill>
          <a:blip r:embed="rId8"/>
          <a:stretch>
            <a:fillRect/>
          </a:stretch>
        </p:blipFill>
        <p:spPr>
          <a:xfrm>
            <a:off x="8274014" y="5039363"/>
            <a:ext cx="2705878" cy="1553374"/>
          </a:xfrm>
          <a:prstGeom prst="rect">
            <a:avLst/>
          </a:prstGeom>
        </p:spPr>
      </p:pic>
      <p:pic>
        <p:nvPicPr>
          <p:cNvPr id="12" name="Picture 11">
            <a:extLst>
              <a:ext uri="{FF2B5EF4-FFF2-40B4-BE49-F238E27FC236}">
                <a16:creationId xmlns:a16="http://schemas.microsoft.com/office/drawing/2014/main" id="{1F9F9104-0EBC-4EFA-85A0-6F649A62BC6A}"/>
              </a:ext>
            </a:extLst>
          </p:cNvPr>
          <p:cNvPicPr>
            <a:picLocks noChangeAspect="1"/>
          </p:cNvPicPr>
          <p:nvPr/>
        </p:nvPicPr>
        <p:blipFill>
          <a:blip r:embed="rId9"/>
          <a:stretch>
            <a:fillRect/>
          </a:stretch>
        </p:blipFill>
        <p:spPr>
          <a:xfrm>
            <a:off x="5784306" y="38457"/>
            <a:ext cx="2489708" cy="1887546"/>
          </a:xfrm>
          <a:prstGeom prst="rect">
            <a:avLst/>
          </a:prstGeom>
        </p:spPr>
      </p:pic>
    </p:spTree>
    <p:extLst>
      <p:ext uri="{BB962C8B-B14F-4D97-AF65-F5344CB8AC3E}">
        <p14:creationId xmlns:p14="http://schemas.microsoft.com/office/powerpoint/2010/main" val="266013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nodePh="1">
                                  <p:stCondLst>
                                    <p:cond delay="0"/>
                                  </p:stCondLst>
                                  <p:endCondLst>
                                    <p:cond evt="begin" delay="0">
                                      <p:tn val="5"/>
                                    </p:cond>
                                  </p:endCondLst>
                                  <p:childTnLst>
                                    <p:animClr clrSpc="rgb" dir="cw">
                                      <p:cBhvr override="childStyle">
                                        <p:cTn id="6" dur="250" autoRev="1" fill="remove"/>
                                        <p:tgtEl>
                                          <p:spTgt spid="5">
                                            <p:txEl>
                                              <p:pRg st="0" end="0"/>
                                            </p:txEl>
                                          </p:spTgt>
                                        </p:tgtEl>
                                        <p:attrNameLst>
                                          <p:attrName>style.color</p:attrName>
                                        </p:attrNameLst>
                                      </p:cBhvr>
                                      <p:to>
                                        <a:schemeClr val="bg1"/>
                                      </p:to>
                                    </p:animClr>
                                    <p:animClr clrSpc="rgb" dir="cw">
                                      <p:cBhvr>
                                        <p:cTn id="7" dur="250" autoRev="1" fill="remove"/>
                                        <p:tgtEl>
                                          <p:spTgt spid="5">
                                            <p:txEl>
                                              <p:pRg st="0" end="0"/>
                                            </p:txEl>
                                          </p:spTgt>
                                        </p:tgtEl>
                                        <p:attrNameLst>
                                          <p:attrName>fillcolor</p:attrName>
                                        </p:attrNameLst>
                                      </p:cBhvr>
                                      <p:to>
                                        <a:schemeClr val="bg1"/>
                                      </p:to>
                                    </p:animClr>
                                    <p:set>
                                      <p:cBhvr>
                                        <p:cTn id="8" dur="250" autoRev="1" fill="remove"/>
                                        <p:tgtEl>
                                          <p:spTgt spid="5">
                                            <p:txEl>
                                              <p:pRg st="0" end="0"/>
                                            </p:txEl>
                                          </p:spTgt>
                                        </p:tgtEl>
                                        <p:attrNameLst>
                                          <p:attrName>fill.type</p:attrName>
                                        </p:attrNameLst>
                                      </p:cBhvr>
                                      <p:to>
                                        <p:strVal val="solid"/>
                                      </p:to>
                                    </p:set>
                                    <p:set>
                                      <p:cBhvr>
                                        <p:cTn id="9" dur="250" autoRev="1" fill="remove"/>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865DCDE-D83B-41DD-BEBF-EDA2A2C9A408}"/>
              </a:ext>
            </a:extLst>
          </p:cNvPr>
          <p:cNvCxnSpPr>
            <a:cxnSpLocks/>
            <a:endCxn id="12" idx="2"/>
          </p:cNvCxnSpPr>
          <p:nvPr/>
        </p:nvCxnSpPr>
        <p:spPr>
          <a:xfrm flipH="1" flipV="1">
            <a:off x="4573868" y="2720264"/>
            <a:ext cx="520766" cy="2380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CC71CF2E-3BF1-44A7-8125-D9AF25E56423}"/>
              </a:ext>
            </a:extLst>
          </p:cNvPr>
          <p:cNvSpPr>
            <a:spLocks noGrp="1"/>
          </p:cNvSpPr>
          <p:nvPr>
            <p:ph type="body" sz="quarter" idx="10"/>
          </p:nvPr>
        </p:nvSpPr>
        <p:spPr>
          <a:xfrm>
            <a:off x="384784" y="1261533"/>
            <a:ext cx="2935710" cy="2626384"/>
          </a:xfrm>
        </p:spPr>
        <p:txBody>
          <a:bodyPr/>
          <a:lstStyle/>
          <a:p>
            <a:r>
              <a:rPr lang="en-US" dirty="0"/>
              <a:t>Snowflake Schema</a:t>
            </a:r>
            <a:endParaRPr lang="en-GB" dirty="0"/>
          </a:p>
        </p:txBody>
      </p:sp>
      <p:sp>
        <p:nvSpPr>
          <p:cNvPr id="4" name="Slide Number Placeholder 3">
            <a:extLst>
              <a:ext uri="{FF2B5EF4-FFF2-40B4-BE49-F238E27FC236}">
                <a16:creationId xmlns:a16="http://schemas.microsoft.com/office/drawing/2014/main" id="{1B9B4683-D5EA-4A82-BDCE-B7BF5E07E7C0}"/>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5" name="Content Placeholder 4">
            <a:extLst>
              <a:ext uri="{FF2B5EF4-FFF2-40B4-BE49-F238E27FC236}">
                <a16:creationId xmlns:a16="http://schemas.microsoft.com/office/drawing/2014/main" id="{AD4CB4BC-30ED-46D8-8F77-C10E3C5B7D60}"/>
              </a:ext>
            </a:extLst>
          </p:cNvPr>
          <p:cNvSpPr txBox="1">
            <a:spLocks/>
          </p:cNvSpPr>
          <p:nvPr/>
        </p:nvSpPr>
        <p:spPr>
          <a:xfrm>
            <a:off x="3721066" y="713892"/>
            <a:ext cx="7499176" cy="4896543"/>
          </a:xfrm>
          <a:prstGeom prst="rect">
            <a:avLst/>
          </a:prstGeom>
        </p:spPr>
        <p:txBody>
          <a:bodyPr>
            <a:normAutofit/>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2"/>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2"/>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2"/>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2"/>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ctr"/>
            <a:endParaRPr lang="en-GB" sz="3600" dirty="0"/>
          </a:p>
        </p:txBody>
      </p:sp>
      <p:pic>
        <p:nvPicPr>
          <p:cNvPr id="6" name="Picture 5">
            <a:extLst>
              <a:ext uri="{FF2B5EF4-FFF2-40B4-BE49-F238E27FC236}">
                <a16:creationId xmlns:a16="http://schemas.microsoft.com/office/drawing/2014/main" id="{A9FF74EA-9845-4F6E-A257-33412D32D308}"/>
              </a:ext>
            </a:extLst>
          </p:cNvPr>
          <p:cNvPicPr>
            <a:picLocks noChangeAspect="1"/>
          </p:cNvPicPr>
          <p:nvPr/>
        </p:nvPicPr>
        <p:blipFill>
          <a:blip r:embed="rId3"/>
          <a:stretch>
            <a:fillRect/>
          </a:stretch>
        </p:blipFill>
        <p:spPr>
          <a:xfrm>
            <a:off x="6538903" y="4845373"/>
            <a:ext cx="2038350" cy="1181100"/>
          </a:xfrm>
          <a:prstGeom prst="rect">
            <a:avLst/>
          </a:prstGeom>
        </p:spPr>
      </p:pic>
      <p:pic>
        <p:nvPicPr>
          <p:cNvPr id="7" name="Picture 6">
            <a:extLst>
              <a:ext uri="{FF2B5EF4-FFF2-40B4-BE49-F238E27FC236}">
                <a16:creationId xmlns:a16="http://schemas.microsoft.com/office/drawing/2014/main" id="{9196CB81-A735-427C-9D36-DA78AAD1D800}"/>
              </a:ext>
            </a:extLst>
          </p:cNvPr>
          <p:cNvPicPr>
            <a:picLocks noChangeAspect="1"/>
          </p:cNvPicPr>
          <p:nvPr/>
        </p:nvPicPr>
        <p:blipFill>
          <a:blip r:embed="rId4"/>
          <a:stretch>
            <a:fillRect/>
          </a:stretch>
        </p:blipFill>
        <p:spPr>
          <a:xfrm>
            <a:off x="6529378" y="2837454"/>
            <a:ext cx="2047875" cy="1600200"/>
          </a:xfrm>
          <a:prstGeom prst="rect">
            <a:avLst/>
          </a:prstGeom>
        </p:spPr>
      </p:pic>
      <p:pic>
        <p:nvPicPr>
          <p:cNvPr id="8" name="Picture 7">
            <a:extLst>
              <a:ext uri="{FF2B5EF4-FFF2-40B4-BE49-F238E27FC236}">
                <a16:creationId xmlns:a16="http://schemas.microsoft.com/office/drawing/2014/main" id="{2E443F02-69F6-4A65-8353-D2FEDDE83576}"/>
              </a:ext>
            </a:extLst>
          </p:cNvPr>
          <p:cNvPicPr>
            <a:picLocks noChangeAspect="1"/>
          </p:cNvPicPr>
          <p:nvPr/>
        </p:nvPicPr>
        <p:blipFill>
          <a:blip r:embed="rId5"/>
          <a:stretch>
            <a:fillRect/>
          </a:stretch>
        </p:blipFill>
        <p:spPr>
          <a:xfrm>
            <a:off x="4178058" y="2956516"/>
            <a:ext cx="2076450" cy="1362075"/>
          </a:xfrm>
          <a:prstGeom prst="rect">
            <a:avLst/>
          </a:prstGeom>
        </p:spPr>
      </p:pic>
      <p:pic>
        <p:nvPicPr>
          <p:cNvPr id="9" name="Picture 8">
            <a:extLst>
              <a:ext uri="{FF2B5EF4-FFF2-40B4-BE49-F238E27FC236}">
                <a16:creationId xmlns:a16="http://schemas.microsoft.com/office/drawing/2014/main" id="{1CDA9664-4C3B-424B-A1F9-39FC3DF4A60B}"/>
              </a:ext>
            </a:extLst>
          </p:cNvPr>
          <p:cNvPicPr>
            <a:picLocks noChangeAspect="1"/>
          </p:cNvPicPr>
          <p:nvPr/>
        </p:nvPicPr>
        <p:blipFill>
          <a:blip r:embed="rId6"/>
          <a:stretch>
            <a:fillRect/>
          </a:stretch>
        </p:blipFill>
        <p:spPr>
          <a:xfrm>
            <a:off x="9217683" y="1896199"/>
            <a:ext cx="2105025" cy="1581150"/>
          </a:xfrm>
          <a:prstGeom prst="rect">
            <a:avLst/>
          </a:prstGeom>
        </p:spPr>
      </p:pic>
      <p:pic>
        <p:nvPicPr>
          <p:cNvPr id="10" name="Picture 9">
            <a:extLst>
              <a:ext uri="{FF2B5EF4-FFF2-40B4-BE49-F238E27FC236}">
                <a16:creationId xmlns:a16="http://schemas.microsoft.com/office/drawing/2014/main" id="{2413703E-E931-4101-9A2B-9B6E13D3D68A}"/>
              </a:ext>
            </a:extLst>
          </p:cNvPr>
          <p:cNvPicPr>
            <a:picLocks noChangeAspect="1"/>
          </p:cNvPicPr>
          <p:nvPr/>
        </p:nvPicPr>
        <p:blipFill>
          <a:blip r:embed="rId7"/>
          <a:stretch>
            <a:fillRect/>
          </a:stretch>
        </p:blipFill>
        <p:spPr>
          <a:xfrm>
            <a:off x="9358675" y="3847104"/>
            <a:ext cx="2057400" cy="1181100"/>
          </a:xfrm>
          <a:prstGeom prst="rect">
            <a:avLst/>
          </a:prstGeom>
        </p:spPr>
      </p:pic>
      <p:pic>
        <p:nvPicPr>
          <p:cNvPr id="11" name="Picture 10">
            <a:extLst>
              <a:ext uri="{FF2B5EF4-FFF2-40B4-BE49-F238E27FC236}">
                <a16:creationId xmlns:a16="http://schemas.microsoft.com/office/drawing/2014/main" id="{73D27B9E-0D55-48B7-A3E9-F1E923225554}"/>
              </a:ext>
            </a:extLst>
          </p:cNvPr>
          <p:cNvPicPr>
            <a:picLocks noChangeAspect="1"/>
          </p:cNvPicPr>
          <p:nvPr/>
        </p:nvPicPr>
        <p:blipFill>
          <a:blip r:embed="rId8"/>
          <a:stretch>
            <a:fillRect/>
          </a:stretch>
        </p:blipFill>
        <p:spPr>
          <a:xfrm>
            <a:off x="6502303" y="687235"/>
            <a:ext cx="2047875" cy="1552575"/>
          </a:xfrm>
          <a:prstGeom prst="rect">
            <a:avLst/>
          </a:prstGeom>
        </p:spPr>
      </p:pic>
      <p:pic>
        <p:nvPicPr>
          <p:cNvPr id="12" name="Picture 11">
            <a:extLst>
              <a:ext uri="{FF2B5EF4-FFF2-40B4-BE49-F238E27FC236}">
                <a16:creationId xmlns:a16="http://schemas.microsoft.com/office/drawing/2014/main" id="{774AAEC7-E137-4A6D-92B3-B14079E3332F}"/>
              </a:ext>
            </a:extLst>
          </p:cNvPr>
          <p:cNvPicPr>
            <a:picLocks noChangeAspect="1"/>
          </p:cNvPicPr>
          <p:nvPr/>
        </p:nvPicPr>
        <p:blipFill>
          <a:blip r:embed="rId9"/>
          <a:stretch>
            <a:fillRect/>
          </a:stretch>
        </p:blipFill>
        <p:spPr>
          <a:xfrm>
            <a:off x="3530880" y="1520114"/>
            <a:ext cx="2085975" cy="1200150"/>
          </a:xfrm>
          <a:prstGeom prst="rect">
            <a:avLst/>
          </a:prstGeom>
        </p:spPr>
      </p:pic>
      <p:cxnSp>
        <p:nvCxnSpPr>
          <p:cNvPr id="13" name="Straight Connector 12">
            <a:extLst>
              <a:ext uri="{FF2B5EF4-FFF2-40B4-BE49-F238E27FC236}">
                <a16:creationId xmlns:a16="http://schemas.microsoft.com/office/drawing/2014/main" id="{56849FCD-D61E-4455-86D2-281A2FACDC4F}"/>
              </a:ext>
            </a:extLst>
          </p:cNvPr>
          <p:cNvCxnSpPr>
            <a:stCxn id="7" idx="1"/>
            <a:endCxn id="8" idx="3"/>
          </p:cNvCxnSpPr>
          <p:nvPr/>
        </p:nvCxnSpPr>
        <p:spPr>
          <a:xfrm flipH="1">
            <a:off x="6254508" y="3637554"/>
            <a:ext cx="27487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7C660C8-4B7A-4B5E-80B1-1F4094EB123D}"/>
              </a:ext>
            </a:extLst>
          </p:cNvPr>
          <p:cNvCxnSpPr>
            <a:cxnSpLocks/>
            <a:endCxn id="11" idx="2"/>
          </p:cNvCxnSpPr>
          <p:nvPr/>
        </p:nvCxnSpPr>
        <p:spPr>
          <a:xfrm flipH="1" flipV="1">
            <a:off x="7526241" y="2239810"/>
            <a:ext cx="137434" cy="68096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570797B-BF87-437A-95B5-1DB1FB7D76D2}"/>
              </a:ext>
            </a:extLst>
          </p:cNvPr>
          <p:cNvCxnSpPr>
            <a:cxnSpLocks/>
            <a:stCxn id="6" idx="0"/>
            <a:endCxn id="7" idx="2"/>
          </p:cNvCxnSpPr>
          <p:nvPr/>
        </p:nvCxnSpPr>
        <p:spPr>
          <a:xfrm flipH="1" flipV="1">
            <a:off x="7553316" y="4437654"/>
            <a:ext cx="4762" cy="407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9FE522-C120-4971-8080-8C124103F57B}"/>
              </a:ext>
            </a:extLst>
          </p:cNvPr>
          <p:cNvCxnSpPr>
            <a:cxnSpLocks/>
            <a:stCxn id="9" idx="1"/>
            <a:endCxn id="7" idx="3"/>
          </p:cNvCxnSpPr>
          <p:nvPr/>
        </p:nvCxnSpPr>
        <p:spPr>
          <a:xfrm flipH="1">
            <a:off x="8577253" y="2686774"/>
            <a:ext cx="640430" cy="95078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C62474-4678-4C41-8107-2989A369EA31}"/>
              </a:ext>
            </a:extLst>
          </p:cNvPr>
          <p:cNvCxnSpPr>
            <a:cxnSpLocks/>
            <a:stCxn id="10" idx="1"/>
            <a:endCxn id="7" idx="3"/>
          </p:cNvCxnSpPr>
          <p:nvPr/>
        </p:nvCxnSpPr>
        <p:spPr>
          <a:xfrm flipH="1" flipV="1">
            <a:off x="8577253" y="3637554"/>
            <a:ext cx="781422" cy="8001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E0942D-7BD5-440F-A66D-6EB86AE00BFA}"/>
              </a:ext>
            </a:extLst>
          </p:cNvPr>
          <p:cNvSpPr txBox="1"/>
          <p:nvPr/>
        </p:nvSpPr>
        <p:spPr>
          <a:xfrm>
            <a:off x="2860979" y="4599222"/>
            <a:ext cx="3235021" cy="1477328"/>
          </a:xfrm>
          <a:prstGeom prst="rect">
            <a:avLst/>
          </a:prstGeom>
          <a:noFill/>
        </p:spPr>
        <p:txBody>
          <a:bodyPr wrap="square" rtlCol="0">
            <a:spAutoFit/>
          </a:bodyPr>
          <a:lstStyle/>
          <a:p>
            <a:r>
              <a:rPr lang="en-GB" dirty="0"/>
              <a:t>Linking a dimension via another dimension instead of the fact table turns a </a:t>
            </a:r>
            <a:r>
              <a:rPr lang="en-GB" b="1" dirty="0"/>
              <a:t>star schema</a:t>
            </a:r>
            <a:r>
              <a:rPr lang="en-GB" dirty="0"/>
              <a:t> into a </a:t>
            </a:r>
            <a:r>
              <a:rPr lang="en-GB" b="1" dirty="0"/>
              <a:t>snowflake schema</a:t>
            </a:r>
            <a:r>
              <a:rPr lang="en-GB" dirty="0"/>
              <a:t>.</a:t>
            </a:r>
          </a:p>
        </p:txBody>
      </p:sp>
    </p:spTree>
    <p:extLst>
      <p:ext uri="{BB962C8B-B14F-4D97-AF65-F5344CB8AC3E}">
        <p14:creationId xmlns:p14="http://schemas.microsoft.com/office/powerpoint/2010/main" val="26440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nodePh="1">
                                  <p:stCondLst>
                                    <p:cond delay="0"/>
                                  </p:stCondLst>
                                  <p:endCondLst>
                                    <p:cond evt="begin" delay="0">
                                      <p:tn val="5"/>
                                    </p:cond>
                                  </p:endCondLst>
                                  <p:childTnLst>
                                    <p:animClr clrSpc="rgb" dir="cw">
                                      <p:cBhvr override="childStyle">
                                        <p:cTn id="6" dur="250" autoRev="1" fill="remove"/>
                                        <p:tgtEl>
                                          <p:spTgt spid="5">
                                            <p:txEl>
                                              <p:pRg st="0" end="0"/>
                                            </p:txEl>
                                          </p:spTgt>
                                        </p:tgtEl>
                                        <p:attrNameLst>
                                          <p:attrName>style.color</p:attrName>
                                        </p:attrNameLst>
                                      </p:cBhvr>
                                      <p:to>
                                        <a:schemeClr val="bg1"/>
                                      </p:to>
                                    </p:animClr>
                                    <p:animClr clrSpc="rgb" dir="cw">
                                      <p:cBhvr>
                                        <p:cTn id="7" dur="250" autoRev="1" fill="remove"/>
                                        <p:tgtEl>
                                          <p:spTgt spid="5">
                                            <p:txEl>
                                              <p:pRg st="0" end="0"/>
                                            </p:txEl>
                                          </p:spTgt>
                                        </p:tgtEl>
                                        <p:attrNameLst>
                                          <p:attrName>fillcolor</p:attrName>
                                        </p:attrNameLst>
                                      </p:cBhvr>
                                      <p:to>
                                        <a:schemeClr val="bg1"/>
                                      </p:to>
                                    </p:animClr>
                                    <p:set>
                                      <p:cBhvr>
                                        <p:cTn id="8" dur="250" autoRev="1" fill="remove"/>
                                        <p:tgtEl>
                                          <p:spTgt spid="5">
                                            <p:txEl>
                                              <p:pRg st="0" end="0"/>
                                            </p:txEl>
                                          </p:spTgt>
                                        </p:tgtEl>
                                        <p:attrNameLst>
                                          <p:attrName>fill.type</p:attrName>
                                        </p:attrNameLst>
                                      </p:cBhvr>
                                      <p:to>
                                        <p:strVal val="solid"/>
                                      </p:to>
                                    </p:set>
                                    <p:set>
                                      <p:cBhvr>
                                        <p:cTn id="9" dur="250" autoRev="1" fill="remove"/>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CF6D1-943E-409D-A637-4BC75AE2FE03}"/>
              </a:ext>
            </a:extLst>
          </p:cNvPr>
          <p:cNvSpPr>
            <a:spLocks noGrp="1"/>
          </p:cNvSpPr>
          <p:nvPr>
            <p:ph type="body" sz="quarter" idx="10"/>
          </p:nvPr>
        </p:nvSpPr>
        <p:spPr>
          <a:xfrm>
            <a:off x="302591" y="1261533"/>
            <a:ext cx="2954317" cy="2626384"/>
          </a:xfrm>
        </p:spPr>
        <p:txBody>
          <a:bodyPr/>
          <a:lstStyle/>
          <a:p>
            <a:r>
              <a:rPr lang="en-US" dirty="0"/>
              <a:t>Star vs Snowflake</a:t>
            </a:r>
            <a:endParaRPr lang="en-GB" dirty="0"/>
          </a:p>
        </p:txBody>
      </p:sp>
      <p:sp>
        <p:nvSpPr>
          <p:cNvPr id="4" name="Slide Number Placeholder 3">
            <a:extLst>
              <a:ext uri="{FF2B5EF4-FFF2-40B4-BE49-F238E27FC236}">
                <a16:creationId xmlns:a16="http://schemas.microsoft.com/office/drawing/2014/main" id="{5238C61C-316B-49AF-86C0-E4FFA21A1C1E}"/>
              </a:ext>
            </a:extLst>
          </p:cNvPr>
          <p:cNvSpPr>
            <a:spLocks noGrp="1"/>
          </p:cNvSpPr>
          <p:nvPr>
            <p:ph type="sldNum" sz="quarter" idx="4"/>
          </p:nvPr>
        </p:nvSpPr>
        <p:spPr/>
        <p:txBody>
          <a:bodyPr/>
          <a:lstStyle/>
          <a:p>
            <a:fld id="{EF892D59-8F09-EF4B-AD6D-DA609442F868}" type="slidenum">
              <a:rPr lang="en-GB" smtClean="0"/>
              <a:pPr/>
              <a:t>15</a:t>
            </a:fld>
            <a:endParaRPr lang="en-GB" dirty="0"/>
          </a:p>
        </p:txBody>
      </p:sp>
      <p:graphicFrame>
        <p:nvGraphicFramePr>
          <p:cNvPr id="5" name="Table 4">
            <a:extLst>
              <a:ext uri="{FF2B5EF4-FFF2-40B4-BE49-F238E27FC236}">
                <a16:creationId xmlns:a16="http://schemas.microsoft.com/office/drawing/2014/main" id="{2062CE1A-37B6-41CC-850A-5A073488399B}"/>
              </a:ext>
            </a:extLst>
          </p:cNvPr>
          <p:cNvGraphicFramePr>
            <a:graphicFrameLocks noGrp="1"/>
          </p:cNvGraphicFramePr>
          <p:nvPr>
            <p:extLst>
              <p:ext uri="{D42A27DB-BD31-4B8C-83A1-F6EECF244321}">
                <p14:modId xmlns:p14="http://schemas.microsoft.com/office/powerpoint/2010/main" val="2716759386"/>
              </p:ext>
            </p:extLst>
          </p:nvPr>
        </p:nvGraphicFramePr>
        <p:xfrm>
          <a:off x="3415862" y="339580"/>
          <a:ext cx="8368596" cy="6029689"/>
        </p:xfrm>
        <a:graphic>
          <a:graphicData uri="http://schemas.openxmlformats.org/drawingml/2006/table">
            <a:tbl>
              <a:tblPr firstRow="1" bandRow="1">
                <a:tableStyleId>{5C22544A-7EE6-4342-B048-85BDC9FD1C3A}</a:tableStyleId>
              </a:tblPr>
              <a:tblGrid>
                <a:gridCol w="2089262">
                  <a:extLst>
                    <a:ext uri="{9D8B030D-6E8A-4147-A177-3AD203B41FA5}">
                      <a16:colId xmlns:a16="http://schemas.microsoft.com/office/drawing/2014/main" val="2300379079"/>
                    </a:ext>
                  </a:extLst>
                </a:gridCol>
                <a:gridCol w="3489802">
                  <a:extLst>
                    <a:ext uri="{9D8B030D-6E8A-4147-A177-3AD203B41FA5}">
                      <a16:colId xmlns:a16="http://schemas.microsoft.com/office/drawing/2014/main" val="3623569010"/>
                    </a:ext>
                  </a:extLst>
                </a:gridCol>
                <a:gridCol w="2789532">
                  <a:extLst>
                    <a:ext uri="{9D8B030D-6E8A-4147-A177-3AD203B41FA5}">
                      <a16:colId xmlns:a16="http://schemas.microsoft.com/office/drawing/2014/main" val="1588078502"/>
                    </a:ext>
                  </a:extLst>
                </a:gridCol>
              </a:tblGrid>
              <a:tr h="556144">
                <a:tc>
                  <a:txBody>
                    <a:bodyPr/>
                    <a:lstStyle/>
                    <a:p>
                      <a:r>
                        <a:rPr lang="en-US" sz="2000" dirty="0"/>
                        <a:t>Aspect</a:t>
                      </a:r>
                      <a:endParaRPr lang="en-GB" sz="2000" dirty="0"/>
                    </a:p>
                  </a:txBody>
                  <a:tcPr/>
                </a:tc>
                <a:tc>
                  <a:txBody>
                    <a:bodyPr/>
                    <a:lstStyle/>
                    <a:p>
                      <a:r>
                        <a:rPr lang="en-GB" sz="2000" dirty="0"/>
                        <a:t>Star</a:t>
                      </a:r>
                      <a:r>
                        <a:rPr lang="en-GB" sz="2000" baseline="0" dirty="0"/>
                        <a:t> schema</a:t>
                      </a:r>
                      <a:endParaRPr lang="en-GB" sz="2000" dirty="0"/>
                    </a:p>
                  </a:txBody>
                  <a:tcPr/>
                </a:tc>
                <a:tc>
                  <a:txBody>
                    <a:bodyPr/>
                    <a:lstStyle/>
                    <a:p>
                      <a:r>
                        <a:rPr lang="en-GB" sz="2000" dirty="0"/>
                        <a:t>Snowflake schema</a:t>
                      </a:r>
                    </a:p>
                  </a:txBody>
                  <a:tcPr/>
                </a:tc>
                <a:extLst>
                  <a:ext uri="{0D108BD9-81ED-4DB2-BD59-A6C34878D82A}">
                    <a16:rowId xmlns:a16="http://schemas.microsoft.com/office/drawing/2014/main" val="3391293423"/>
                  </a:ext>
                </a:extLst>
              </a:tr>
              <a:tr h="959920">
                <a:tc>
                  <a:txBody>
                    <a:bodyPr/>
                    <a:lstStyle/>
                    <a:p>
                      <a:r>
                        <a:rPr lang="en-GB" sz="2000" dirty="0"/>
                        <a:t>Ease of maintenance</a:t>
                      </a:r>
                    </a:p>
                  </a:txBody>
                  <a:tcPr/>
                </a:tc>
                <a:tc>
                  <a:txBody>
                    <a:bodyPr/>
                    <a:lstStyle/>
                    <a:p>
                      <a:r>
                        <a:rPr lang="en-GB" sz="2000" dirty="0"/>
                        <a:t>Has redundant data so less easy to maintain</a:t>
                      </a:r>
                    </a:p>
                  </a:txBody>
                  <a:tcPr/>
                </a:tc>
                <a:tc>
                  <a:txBody>
                    <a:bodyPr/>
                    <a:lstStyle/>
                    <a:p>
                      <a:r>
                        <a:rPr lang="en-GB" sz="2000" dirty="0"/>
                        <a:t>No duplicates so easier to maintain</a:t>
                      </a:r>
                    </a:p>
                  </a:txBody>
                  <a:tcPr/>
                </a:tc>
                <a:extLst>
                  <a:ext uri="{0D108BD9-81ED-4DB2-BD59-A6C34878D82A}">
                    <a16:rowId xmlns:a16="http://schemas.microsoft.com/office/drawing/2014/main" val="2390454480"/>
                  </a:ext>
                </a:extLst>
              </a:tr>
              <a:tr h="731080">
                <a:tc>
                  <a:txBody>
                    <a:bodyPr/>
                    <a:lstStyle/>
                    <a:p>
                      <a:r>
                        <a:rPr lang="en-GB" sz="2000" dirty="0"/>
                        <a:t>Query performance</a:t>
                      </a:r>
                    </a:p>
                  </a:txBody>
                  <a:tcPr/>
                </a:tc>
                <a:tc>
                  <a:txBody>
                    <a:bodyPr/>
                    <a:lstStyle/>
                    <a:p>
                      <a:r>
                        <a:rPr lang="en-GB" sz="2000" dirty="0"/>
                        <a:t>Faster as less joins </a:t>
                      </a:r>
                    </a:p>
                  </a:txBody>
                  <a:tcPr/>
                </a:tc>
                <a:tc>
                  <a:txBody>
                    <a:bodyPr/>
                    <a:lstStyle/>
                    <a:p>
                      <a:r>
                        <a:rPr lang="en-GB" sz="2000" dirty="0"/>
                        <a:t>Slower due to additional joins</a:t>
                      </a:r>
                    </a:p>
                  </a:txBody>
                  <a:tcPr/>
                </a:tc>
                <a:extLst>
                  <a:ext uri="{0D108BD9-81ED-4DB2-BD59-A6C34878D82A}">
                    <a16:rowId xmlns:a16="http://schemas.microsoft.com/office/drawing/2014/main" val="1836167816"/>
                  </a:ext>
                </a:extLst>
              </a:tr>
              <a:tr h="1048941">
                <a:tc>
                  <a:txBody>
                    <a:bodyPr/>
                    <a:lstStyle/>
                    <a:p>
                      <a:r>
                        <a:rPr lang="en-GB" sz="2000" dirty="0"/>
                        <a:t>Ease of use</a:t>
                      </a:r>
                    </a:p>
                  </a:txBody>
                  <a:tcPr/>
                </a:tc>
                <a:tc>
                  <a:txBody>
                    <a:bodyPr/>
                    <a:lstStyle/>
                    <a:p>
                      <a:r>
                        <a:rPr lang="en-GB" sz="2000" dirty="0"/>
                        <a:t>Less joins so queries are easier to understand</a:t>
                      </a:r>
                    </a:p>
                  </a:txBody>
                  <a:tcPr/>
                </a:tc>
                <a:tc>
                  <a:txBody>
                    <a:bodyPr/>
                    <a:lstStyle/>
                    <a:p>
                      <a:r>
                        <a:rPr lang="en-GB" sz="2000" dirty="0"/>
                        <a:t>More joins so queries are more complex</a:t>
                      </a:r>
                    </a:p>
                  </a:txBody>
                  <a:tcPr/>
                </a:tc>
                <a:extLst>
                  <a:ext uri="{0D108BD9-81ED-4DB2-BD59-A6C34878D82A}">
                    <a16:rowId xmlns:a16="http://schemas.microsoft.com/office/drawing/2014/main" val="3260718736"/>
                  </a:ext>
                </a:extLst>
              </a:tr>
              <a:tr h="1048941">
                <a:tc>
                  <a:txBody>
                    <a:bodyPr/>
                    <a:lstStyle/>
                    <a:p>
                      <a:r>
                        <a:rPr lang="en-GB" sz="2000" dirty="0"/>
                        <a:t>Space</a:t>
                      </a:r>
                    </a:p>
                  </a:txBody>
                  <a:tcPr/>
                </a:tc>
                <a:tc>
                  <a:txBody>
                    <a:bodyPr/>
                    <a:lstStyle/>
                    <a:p>
                      <a:r>
                        <a:rPr lang="en-GB" sz="2000" dirty="0"/>
                        <a:t>More space required due to redundant data</a:t>
                      </a:r>
                    </a:p>
                  </a:txBody>
                  <a:tcPr/>
                </a:tc>
                <a:tc>
                  <a:txBody>
                    <a:bodyPr/>
                    <a:lstStyle/>
                    <a:p>
                      <a:r>
                        <a:rPr lang="en-GB" sz="2000" dirty="0"/>
                        <a:t>Less space needed due to more normalised data</a:t>
                      </a:r>
                    </a:p>
                  </a:txBody>
                  <a:tcPr/>
                </a:tc>
                <a:extLst>
                  <a:ext uri="{0D108BD9-81ED-4DB2-BD59-A6C34878D82A}">
                    <a16:rowId xmlns:a16="http://schemas.microsoft.com/office/drawing/2014/main" val="1086074722"/>
                  </a:ext>
                </a:extLst>
              </a:tr>
              <a:tr h="1684663">
                <a:tc>
                  <a:txBody>
                    <a:bodyPr/>
                    <a:lstStyle/>
                    <a:p>
                      <a:r>
                        <a:rPr lang="en-GB" sz="2000" dirty="0"/>
                        <a:t>When to use</a:t>
                      </a:r>
                    </a:p>
                  </a:txBody>
                  <a:tcPr/>
                </a:tc>
                <a:tc>
                  <a:txBody>
                    <a:bodyPr/>
                    <a:lstStyle/>
                    <a:p>
                      <a:r>
                        <a:rPr lang="en-GB" sz="2000" dirty="0"/>
                        <a:t>When there are many levels in a hierarchy better to </a:t>
                      </a:r>
                      <a:r>
                        <a:rPr lang="en-GB" sz="2000" dirty="0" err="1"/>
                        <a:t>denormalise</a:t>
                      </a:r>
                      <a:r>
                        <a:rPr lang="en-GB" sz="2000" dirty="0"/>
                        <a:t> to reduce number of joins</a:t>
                      </a:r>
                    </a:p>
                  </a:txBody>
                  <a:tcPr/>
                </a:tc>
                <a:tc>
                  <a:txBody>
                    <a:bodyPr/>
                    <a:lstStyle/>
                    <a:p>
                      <a:r>
                        <a:rPr lang="en-GB" sz="2000" dirty="0"/>
                        <a:t>If number of levels in hierarchy is few, then snowflake may be a better option</a:t>
                      </a:r>
                    </a:p>
                  </a:txBody>
                  <a:tcPr/>
                </a:tc>
                <a:extLst>
                  <a:ext uri="{0D108BD9-81ED-4DB2-BD59-A6C34878D82A}">
                    <a16:rowId xmlns:a16="http://schemas.microsoft.com/office/drawing/2014/main" val="3760005090"/>
                  </a:ext>
                </a:extLst>
              </a:tr>
            </a:tbl>
          </a:graphicData>
        </a:graphic>
      </p:graphicFrame>
    </p:spTree>
    <p:extLst>
      <p:ext uri="{BB962C8B-B14F-4D97-AF65-F5344CB8AC3E}">
        <p14:creationId xmlns:p14="http://schemas.microsoft.com/office/powerpoint/2010/main" val="357665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EE16-0AB0-4B74-8289-3519DA80C61B}"/>
              </a:ext>
            </a:extLst>
          </p:cNvPr>
          <p:cNvSpPr>
            <a:spLocks noGrp="1"/>
          </p:cNvSpPr>
          <p:nvPr>
            <p:ph type="ctrTitle"/>
          </p:nvPr>
        </p:nvSpPr>
        <p:spPr>
          <a:xfrm>
            <a:off x="384784" y="2683933"/>
            <a:ext cx="6129032" cy="1905822"/>
          </a:xfrm>
        </p:spPr>
        <p:txBody>
          <a:bodyPr/>
          <a:lstStyle/>
          <a:p>
            <a:r>
              <a:rPr lang="en-US" dirty="0"/>
              <a:t>From ER models to star schema – a process…</a:t>
            </a:r>
            <a:endParaRPr lang="en-GB" dirty="0"/>
          </a:p>
        </p:txBody>
      </p:sp>
    </p:spTree>
    <p:extLst>
      <p:ext uri="{BB962C8B-B14F-4D97-AF65-F5344CB8AC3E}">
        <p14:creationId xmlns:p14="http://schemas.microsoft.com/office/powerpoint/2010/main" val="1310394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8DEC5B-9928-4765-8370-A01DBA32C194}"/>
              </a:ext>
            </a:extLst>
          </p:cNvPr>
          <p:cNvSpPr>
            <a:spLocks noGrp="1"/>
          </p:cNvSpPr>
          <p:nvPr>
            <p:ph type="body" sz="quarter" idx="10"/>
          </p:nvPr>
        </p:nvSpPr>
        <p:spPr>
          <a:xfrm>
            <a:off x="932093" y="176436"/>
            <a:ext cx="11952726" cy="2641655"/>
          </a:xfrm>
        </p:spPr>
        <p:txBody>
          <a:bodyPr/>
          <a:lstStyle/>
          <a:p>
            <a:r>
              <a:rPr lang="en-US" sz="3600" dirty="0" err="1"/>
              <a:t>Normalised</a:t>
            </a:r>
            <a:r>
              <a:rPr lang="en-US" sz="3600" dirty="0"/>
              <a:t> Model for Operational Source System (OLTP)</a:t>
            </a:r>
            <a:endParaRPr lang="en-GB" sz="3600" dirty="0"/>
          </a:p>
        </p:txBody>
      </p:sp>
      <p:sp>
        <p:nvSpPr>
          <p:cNvPr id="4" name="Slide Number Placeholder 3">
            <a:extLst>
              <a:ext uri="{FF2B5EF4-FFF2-40B4-BE49-F238E27FC236}">
                <a16:creationId xmlns:a16="http://schemas.microsoft.com/office/drawing/2014/main" id="{1B36373C-2071-49CB-8894-195FF5A3E348}"/>
              </a:ext>
            </a:extLst>
          </p:cNvPr>
          <p:cNvSpPr>
            <a:spLocks noGrp="1"/>
          </p:cNvSpPr>
          <p:nvPr>
            <p:ph type="sldNum" sz="quarter" idx="4"/>
          </p:nvPr>
        </p:nvSpPr>
        <p:spPr/>
        <p:txBody>
          <a:bodyPr/>
          <a:lstStyle/>
          <a:p>
            <a:fld id="{EF892D59-8F09-EF4B-AD6D-DA609442F868}" type="slidenum">
              <a:rPr lang="en-GB" smtClean="0"/>
              <a:pPr/>
              <a:t>17</a:t>
            </a:fld>
            <a:endParaRPr lang="en-GB" dirty="0"/>
          </a:p>
        </p:txBody>
      </p:sp>
      <p:grpSp>
        <p:nvGrpSpPr>
          <p:cNvPr id="42" name="Group 41">
            <a:extLst>
              <a:ext uri="{FF2B5EF4-FFF2-40B4-BE49-F238E27FC236}">
                <a16:creationId xmlns:a16="http://schemas.microsoft.com/office/drawing/2014/main" id="{3C27CD36-7BA1-4A47-9EFB-603195A8EEAD}"/>
              </a:ext>
            </a:extLst>
          </p:cNvPr>
          <p:cNvGrpSpPr/>
          <p:nvPr/>
        </p:nvGrpSpPr>
        <p:grpSpPr>
          <a:xfrm>
            <a:off x="2835681" y="1533408"/>
            <a:ext cx="9356319" cy="5141143"/>
            <a:chOff x="3562497" y="1009177"/>
            <a:chExt cx="7721832" cy="4928246"/>
          </a:xfrm>
        </p:grpSpPr>
        <p:sp>
          <p:nvSpPr>
            <p:cNvPr id="5" name="Rectangle 4">
              <a:extLst>
                <a:ext uri="{FF2B5EF4-FFF2-40B4-BE49-F238E27FC236}">
                  <a16:creationId xmlns:a16="http://schemas.microsoft.com/office/drawing/2014/main" id="{734B6BBA-C377-427B-88A6-C20A8319724F}"/>
                </a:ext>
              </a:extLst>
            </p:cNvPr>
            <p:cNvSpPr/>
            <p:nvPr/>
          </p:nvSpPr>
          <p:spPr>
            <a:xfrm>
              <a:off x="3569422" y="3404341"/>
              <a:ext cx="164729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err="1"/>
                <a:t>ProductType</a:t>
              </a:r>
              <a:endParaRPr lang="en-GB" b="1" u="sng" dirty="0"/>
            </a:p>
            <a:p>
              <a:r>
                <a:rPr lang="en-GB" dirty="0" err="1"/>
                <a:t>ProdTypeID</a:t>
              </a:r>
              <a:endParaRPr lang="en-GB" dirty="0"/>
            </a:p>
            <a:p>
              <a:r>
                <a:rPr lang="en-GB" dirty="0" err="1"/>
                <a:t>ProdTypeName</a:t>
              </a:r>
              <a:endParaRPr lang="en-GB" dirty="0"/>
            </a:p>
          </p:txBody>
        </p:sp>
        <p:sp>
          <p:nvSpPr>
            <p:cNvPr id="6" name="Rectangle 5">
              <a:extLst>
                <a:ext uri="{FF2B5EF4-FFF2-40B4-BE49-F238E27FC236}">
                  <a16:creationId xmlns:a16="http://schemas.microsoft.com/office/drawing/2014/main" id="{787F7975-FADC-4B0B-ABE0-82DBBC992579}"/>
                </a:ext>
              </a:extLst>
            </p:cNvPr>
            <p:cNvSpPr/>
            <p:nvPr/>
          </p:nvSpPr>
          <p:spPr>
            <a:xfrm>
              <a:off x="5892605" y="1009177"/>
              <a:ext cx="1305660" cy="2212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Sale</a:t>
              </a:r>
            </a:p>
            <a:p>
              <a:r>
                <a:rPr lang="en-GB" dirty="0" err="1"/>
                <a:t>SaleID</a:t>
              </a:r>
              <a:endParaRPr lang="en-GB" dirty="0"/>
            </a:p>
            <a:p>
              <a:r>
                <a:rPr lang="en-GB" dirty="0" err="1"/>
                <a:t>SaleDate</a:t>
              </a:r>
              <a:endParaRPr lang="en-GB" dirty="0"/>
            </a:p>
            <a:p>
              <a:r>
                <a:rPr lang="en-GB" dirty="0" err="1"/>
                <a:t>ProdID</a:t>
              </a:r>
              <a:endParaRPr lang="en-GB" dirty="0"/>
            </a:p>
            <a:p>
              <a:r>
                <a:rPr lang="en-GB" dirty="0" err="1"/>
                <a:t>CustID</a:t>
              </a:r>
              <a:endParaRPr lang="en-GB" dirty="0"/>
            </a:p>
            <a:p>
              <a:r>
                <a:rPr lang="en-GB" dirty="0" err="1"/>
                <a:t>LocID</a:t>
              </a:r>
              <a:endParaRPr lang="en-GB" dirty="0"/>
            </a:p>
            <a:p>
              <a:r>
                <a:rPr lang="en-GB" dirty="0" err="1"/>
                <a:t>SaleValue</a:t>
              </a:r>
              <a:endParaRPr lang="en-GB" dirty="0"/>
            </a:p>
          </p:txBody>
        </p:sp>
        <p:sp>
          <p:nvSpPr>
            <p:cNvPr id="7" name="Rectangle 6">
              <a:extLst>
                <a:ext uri="{FF2B5EF4-FFF2-40B4-BE49-F238E27FC236}">
                  <a16:creationId xmlns:a16="http://schemas.microsoft.com/office/drawing/2014/main" id="{5A98CCAF-6420-461B-B452-4A5DDC06CD67}"/>
                </a:ext>
              </a:extLst>
            </p:cNvPr>
            <p:cNvSpPr/>
            <p:nvPr/>
          </p:nvSpPr>
          <p:spPr>
            <a:xfrm>
              <a:off x="3562497" y="1456982"/>
              <a:ext cx="1647290" cy="1317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Product</a:t>
              </a:r>
            </a:p>
            <a:p>
              <a:r>
                <a:rPr lang="en-GB" dirty="0" err="1"/>
                <a:t>ProdID</a:t>
              </a:r>
              <a:endParaRPr lang="en-GB" dirty="0"/>
            </a:p>
            <a:p>
              <a:r>
                <a:rPr lang="en-GB" dirty="0" err="1"/>
                <a:t>ProdName</a:t>
              </a:r>
              <a:endParaRPr lang="en-GB" dirty="0"/>
            </a:p>
            <a:p>
              <a:r>
                <a:rPr lang="en-GB" dirty="0" err="1"/>
                <a:t>ProdDesc</a:t>
              </a:r>
              <a:endParaRPr lang="en-GB" dirty="0"/>
            </a:p>
          </p:txBody>
        </p:sp>
        <p:sp>
          <p:nvSpPr>
            <p:cNvPr id="8" name="Rectangle 7">
              <a:extLst>
                <a:ext uri="{FF2B5EF4-FFF2-40B4-BE49-F238E27FC236}">
                  <a16:creationId xmlns:a16="http://schemas.microsoft.com/office/drawing/2014/main" id="{2B28F2EF-5851-4465-A9F6-64DBD5640770}"/>
                </a:ext>
              </a:extLst>
            </p:cNvPr>
            <p:cNvSpPr/>
            <p:nvPr/>
          </p:nvSpPr>
          <p:spPr>
            <a:xfrm>
              <a:off x="7892291" y="1045058"/>
              <a:ext cx="1171254" cy="1537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Location</a:t>
              </a:r>
            </a:p>
            <a:p>
              <a:r>
                <a:rPr lang="en-GB" dirty="0" err="1"/>
                <a:t>LocID</a:t>
              </a:r>
              <a:endParaRPr lang="en-GB" dirty="0"/>
            </a:p>
            <a:p>
              <a:r>
                <a:rPr lang="en-GB" dirty="0" err="1"/>
                <a:t>LocTypeID</a:t>
              </a:r>
              <a:endParaRPr lang="en-GB" dirty="0"/>
            </a:p>
            <a:p>
              <a:r>
                <a:rPr lang="en-GB" dirty="0" err="1"/>
                <a:t>RegionID</a:t>
              </a:r>
              <a:endParaRPr lang="en-GB" dirty="0"/>
            </a:p>
            <a:p>
              <a:r>
                <a:rPr lang="en-GB" dirty="0" err="1"/>
                <a:t>LocName</a:t>
              </a:r>
              <a:endParaRPr lang="en-GB" dirty="0"/>
            </a:p>
          </p:txBody>
        </p:sp>
        <p:sp>
          <p:nvSpPr>
            <p:cNvPr id="9" name="Rectangle 8">
              <a:extLst>
                <a:ext uri="{FF2B5EF4-FFF2-40B4-BE49-F238E27FC236}">
                  <a16:creationId xmlns:a16="http://schemas.microsoft.com/office/drawing/2014/main" id="{6D322D87-14A2-43E5-9A12-DE3279AF64C5}"/>
                </a:ext>
              </a:extLst>
            </p:cNvPr>
            <p:cNvSpPr/>
            <p:nvPr/>
          </p:nvSpPr>
          <p:spPr>
            <a:xfrm>
              <a:off x="5892605" y="3778162"/>
              <a:ext cx="1305660" cy="1684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Customer</a:t>
              </a:r>
            </a:p>
            <a:p>
              <a:r>
                <a:rPr lang="en-GB" dirty="0" err="1"/>
                <a:t>CustID</a:t>
              </a:r>
              <a:endParaRPr lang="en-GB" dirty="0"/>
            </a:p>
            <a:p>
              <a:r>
                <a:rPr lang="en-GB" dirty="0" err="1"/>
                <a:t>CustName</a:t>
              </a:r>
              <a:endParaRPr lang="en-GB" dirty="0"/>
            </a:p>
            <a:p>
              <a:r>
                <a:rPr lang="en-GB" dirty="0" err="1"/>
                <a:t>RegionID</a:t>
              </a:r>
              <a:endParaRPr lang="en-GB" dirty="0"/>
            </a:p>
            <a:p>
              <a:r>
                <a:rPr lang="en-GB" dirty="0" err="1"/>
                <a:t>CustTypeID</a:t>
              </a:r>
              <a:endParaRPr lang="en-GB" dirty="0"/>
            </a:p>
          </p:txBody>
        </p:sp>
        <p:sp>
          <p:nvSpPr>
            <p:cNvPr id="10" name="Rectangle 9">
              <a:extLst>
                <a:ext uri="{FF2B5EF4-FFF2-40B4-BE49-F238E27FC236}">
                  <a16:creationId xmlns:a16="http://schemas.microsoft.com/office/drawing/2014/main" id="{E26DA50D-4A96-4DF4-BEFD-1E32A717CCC8}"/>
                </a:ext>
              </a:extLst>
            </p:cNvPr>
            <p:cNvSpPr/>
            <p:nvPr/>
          </p:nvSpPr>
          <p:spPr>
            <a:xfrm>
              <a:off x="9738323" y="1154063"/>
              <a:ext cx="1546006" cy="1320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Location</a:t>
              </a:r>
            </a:p>
            <a:p>
              <a:pPr algn="ctr"/>
              <a:r>
                <a:rPr lang="en-GB" b="1" u="sng" dirty="0"/>
                <a:t>Type</a:t>
              </a:r>
            </a:p>
            <a:p>
              <a:r>
                <a:rPr lang="en-GB" dirty="0" err="1"/>
                <a:t>LocTypeID</a:t>
              </a:r>
              <a:endParaRPr lang="en-GB" dirty="0"/>
            </a:p>
            <a:p>
              <a:r>
                <a:rPr lang="en-GB" dirty="0" err="1"/>
                <a:t>LocTypeName</a:t>
              </a:r>
              <a:endParaRPr lang="en-GB" dirty="0"/>
            </a:p>
          </p:txBody>
        </p:sp>
        <p:sp>
          <p:nvSpPr>
            <p:cNvPr id="11" name="Rectangle 10">
              <a:extLst>
                <a:ext uri="{FF2B5EF4-FFF2-40B4-BE49-F238E27FC236}">
                  <a16:creationId xmlns:a16="http://schemas.microsoft.com/office/drawing/2014/main" id="{DFE69899-2833-44D3-B395-BA31546C0EA4}"/>
                </a:ext>
              </a:extLst>
            </p:cNvPr>
            <p:cNvSpPr/>
            <p:nvPr/>
          </p:nvSpPr>
          <p:spPr>
            <a:xfrm>
              <a:off x="7892291" y="5023023"/>
              <a:ext cx="16770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err="1"/>
                <a:t>CustomerType</a:t>
              </a:r>
              <a:endParaRPr lang="en-GB" b="1" u="sng" dirty="0"/>
            </a:p>
            <a:p>
              <a:r>
                <a:rPr lang="en-GB" dirty="0" err="1"/>
                <a:t>CustTypeID</a:t>
              </a:r>
              <a:endParaRPr lang="en-GB" dirty="0"/>
            </a:p>
            <a:p>
              <a:r>
                <a:rPr lang="en-GB" dirty="0" err="1"/>
                <a:t>CustType</a:t>
              </a:r>
              <a:endParaRPr lang="en-GB" dirty="0"/>
            </a:p>
          </p:txBody>
        </p:sp>
        <p:sp>
          <p:nvSpPr>
            <p:cNvPr id="12" name="Rectangle 11">
              <a:extLst>
                <a:ext uri="{FF2B5EF4-FFF2-40B4-BE49-F238E27FC236}">
                  <a16:creationId xmlns:a16="http://schemas.microsoft.com/office/drawing/2014/main" id="{326ABD3B-C237-46AF-8F3C-A66A3CCD38EB}"/>
                </a:ext>
              </a:extLst>
            </p:cNvPr>
            <p:cNvSpPr/>
            <p:nvPr/>
          </p:nvSpPr>
          <p:spPr>
            <a:xfrm>
              <a:off x="7749846" y="3298592"/>
              <a:ext cx="1467012" cy="1020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State</a:t>
              </a:r>
            </a:p>
            <a:p>
              <a:r>
                <a:rPr lang="en-GB" dirty="0" err="1"/>
                <a:t>StateID</a:t>
              </a:r>
              <a:endParaRPr lang="en-GB" dirty="0"/>
            </a:p>
            <a:p>
              <a:r>
                <a:rPr lang="en-GB" dirty="0" err="1"/>
                <a:t>StateCode</a:t>
              </a:r>
              <a:endParaRPr lang="en-GB" dirty="0"/>
            </a:p>
            <a:p>
              <a:r>
                <a:rPr lang="en-GB" dirty="0" err="1"/>
                <a:t>StateName</a:t>
              </a:r>
              <a:endParaRPr lang="en-GB" dirty="0"/>
            </a:p>
          </p:txBody>
        </p:sp>
        <p:sp>
          <p:nvSpPr>
            <p:cNvPr id="13" name="Rectangle 12">
              <a:extLst>
                <a:ext uri="{FF2B5EF4-FFF2-40B4-BE49-F238E27FC236}">
                  <a16:creationId xmlns:a16="http://schemas.microsoft.com/office/drawing/2014/main" id="{5BD3DB04-D403-4B0C-ACEE-255FD163DE62}"/>
                </a:ext>
              </a:extLst>
            </p:cNvPr>
            <p:cNvSpPr/>
            <p:nvPr/>
          </p:nvSpPr>
          <p:spPr>
            <a:xfrm>
              <a:off x="9603334" y="3298592"/>
              <a:ext cx="1546006" cy="10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Region</a:t>
              </a:r>
            </a:p>
            <a:p>
              <a:r>
                <a:rPr lang="en-GB" dirty="0" err="1"/>
                <a:t>RegionID</a:t>
              </a:r>
              <a:endParaRPr lang="en-GB" dirty="0"/>
            </a:p>
            <a:p>
              <a:r>
                <a:rPr lang="en-GB" dirty="0" err="1"/>
                <a:t>RegionName</a:t>
              </a:r>
              <a:endParaRPr lang="en-GB" dirty="0"/>
            </a:p>
          </p:txBody>
        </p:sp>
        <p:cxnSp>
          <p:nvCxnSpPr>
            <p:cNvPr id="14" name="Straight Connector 13">
              <a:extLst>
                <a:ext uri="{FF2B5EF4-FFF2-40B4-BE49-F238E27FC236}">
                  <a16:creationId xmlns:a16="http://schemas.microsoft.com/office/drawing/2014/main" id="{252EACAF-743D-46F7-ADEB-E4E3651FEA87}"/>
                </a:ext>
              </a:extLst>
            </p:cNvPr>
            <p:cNvCxnSpPr>
              <a:stCxn id="7" idx="3"/>
              <a:endCxn id="6" idx="1"/>
            </p:cNvCxnSpPr>
            <p:nvPr/>
          </p:nvCxnSpPr>
          <p:spPr>
            <a:xfrm>
              <a:off x="5209787" y="2115596"/>
              <a:ext cx="68281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296A3-14DB-4BFA-9778-96711346879F}"/>
                </a:ext>
              </a:extLst>
            </p:cNvPr>
            <p:cNvCxnSpPr>
              <a:stCxn id="7" idx="2"/>
              <a:endCxn id="5" idx="0"/>
            </p:cNvCxnSpPr>
            <p:nvPr/>
          </p:nvCxnSpPr>
          <p:spPr>
            <a:xfrm>
              <a:off x="4386142" y="2774210"/>
              <a:ext cx="6925" cy="6301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30">
              <a:extLst>
                <a:ext uri="{FF2B5EF4-FFF2-40B4-BE49-F238E27FC236}">
                  <a16:creationId xmlns:a16="http://schemas.microsoft.com/office/drawing/2014/main" id="{2ED71878-94D8-4E2F-9A6C-56FDBE04E8CE}"/>
                </a:ext>
              </a:extLst>
            </p:cNvPr>
            <p:cNvCxnSpPr>
              <a:stCxn id="6" idx="3"/>
              <a:endCxn id="8" idx="1"/>
            </p:cNvCxnSpPr>
            <p:nvPr/>
          </p:nvCxnSpPr>
          <p:spPr>
            <a:xfrm flipV="1">
              <a:off x="7198265" y="1813563"/>
              <a:ext cx="694026" cy="30203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2AEDBFCC-61C2-4B5C-B285-86891162C306}"/>
                </a:ext>
              </a:extLst>
            </p:cNvPr>
            <p:cNvCxnSpPr>
              <a:stCxn id="8" idx="3"/>
              <a:endCxn id="10" idx="1"/>
            </p:cNvCxnSpPr>
            <p:nvPr/>
          </p:nvCxnSpPr>
          <p:spPr>
            <a:xfrm>
              <a:off x="9063545" y="1813563"/>
              <a:ext cx="674778" cy="99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42DBF9-6BB2-4D59-BBD5-333B781FB0F3}"/>
                </a:ext>
              </a:extLst>
            </p:cNvPr>
            <p:cNvCxnSpPr>
              <a:stCxn id="8" idx="2"/>
              <a:endCxn id="12" idx="0"/>
            </p:cNvCxnSpPr>
            <p:nvPr/>
          </p:nvCxnSpPr>
          <p:spPr>
            <a:xfrm>
              <a:off x="8477918" y="2582068"/>
              <a:ext cx="5434" cy="7165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42">
              <a:extLst>
                <a:ext uri="{FF2B5EF4-FFF2-40B4-BE49-F238E27FC236}">
                  <a16:creationId xmlns:a16="http://schemas.microsoft.com/office/drawing/2014/main" id="{D3CB99DD-8C0B-4B43-BC6A-40EAE5BF5263}"/>
                </a:ext>
              </a:extLst>
            </p:cNvPr>
            <p:cNvCxnSpPr>
              <a:cxnSpLocks/>
              <a:stCxn id="9" idx="3"/>
              <a:endCxn id="11" idx="1"/>
            </p:cNvCxnSpPr>
            <p:nvPr/>
          </p:nvCxnSpPr>
          <p:spPr>
            <a:xfrm>
              <a:off x="7198265" y="4620275"/>
              <a:ext cx="694026" cy="859948"/>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2B94F81-A739-4D75-9839-43EE2F7DA97E}"/>
                </a:ext>
              </a:extLst>
            </p:cNvPr>
            <p:cNvCxnSpPr>
              <a:cxnSpLocks/>
            </p:cNvCxnSpPr>
            <p:nvPr/>
          </p:nvCxnSpPr>
          <p:spPr>
            <a:xfrm>
              <a:off x="7196646" y="4489673"/>
              <a:ext cx="153313" cy="130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DF7C1A-0546-45C0-9790-3B8DD4FAFE0E}"/>
                </a:ext>
              </a:extLst>
            </p:cNvPr>
            <p:cNvCxnSpPr>
              <a:cxnSpLocks/>
            </p:cNvCxnSpPr>
            <p:nvPr/>
          </p:nvCxnSpPr>
          <p:spPr>
            <a:xfrm flipV="1">
              <a:off x="7196646" y="4620275"/>
              <a:ext cx="134406" cy="169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CECA6F-AC02-46DF-ABDC-5C5C7F54E374}"/>
                </a:ext>
              </a:extLst>
            </p:cNvPr>
            <p:cNvCxnSpPr>
              <a:cxnSpLocks/>
            </p:cNvCxnSpPr>
            <p:nvPr/>
          </p:nvCxnSpPr>
          <p:spPr>
            <a:xfrm>
              <a:off x="7196646" y="2001343"/>
              <a:ext cx="153313" cy="130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9DEEE6-48ED-4023-99B2-A494C662F64F}"/>
                </a:ext>
              </a:extLst>
            </p:cNvPr>
            <p:cNvCxnSpPr>
              <a:cxnSpLocks/>
            </p:cNvCxnSpPr>
            <p:nvPr/>
          </p:nvCxnSpPr>
          <p:spPr>
            <a:xfrm flipV="1">
              <a:off x="7193093" y="2124521"/>
              <a:ext cx="134406" cy="169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AAB427-4C29-4CCF-AEF7-6A8187CDA9C5}"/>
                </a:ext>
              </a:extLst>
            </p:cNvPr>
            <p:cNvCxnSpPr>
              <a:cxnSpLocks/>
            </p:cNvCxnSpPr>
            <p:nvPr/>
          </p:nvCxnSpPr>
          <p:spPr>
            <a:xfrm flipV="1">
              <a:off x="4365303" y="2774210"/>
              <a:ext cx="279211" cy="18756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3059A4-735F-44ED-8BD0-436D6A735896}"/>
                </a:ext>
              </a:extLst>
            </p:cNvPr>
            <p:cNvCxnSpPr>
              <a:cxnSpLocks/>
            </p:cNvCxnSpPr>
            <p:nvPr/>
          </p:nvCxnSpPr>
          <p:spPr>
            <a:xfrm flipH="1" flipV="1">
              <a:off x="4190220" y="2759807"/>
              <a:ext cx="195922" cy="2019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B74453-9BF8-437A-9E16-71573CA41303}"/>
                </a:ext>
              </a:extLst>
            </p:cNvPr>
            <p:cNvCxnSpPr>
              <a:cxnSpLocks/>
            </p:cNvCxnSpPr>
            <p:nvPr/>
          </p:nvCxnSpPr>
          <p:spPr>
            <a:xfrm>
              <a:off x="8273213" y="2531495"/>
              <a:ext cx="204705" cy="2427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74A60A-B3EA-4305-80F7-F8A0B87AF64A}"/>
                </a:ext>
              </a:extLst>
            </p:cNvPr>
            <p:cNvCxnSpPr>
              <a:cxnSpLocks/>
            </p:cNvCxnSpPr>
            <p:nvPr/>
          </p:nvCxnSpPr>
          <p:spPr>
            <a:xfrm flipV="1">
              <a:off x="8487443" y="2552272"/>
              <a:ext cx="172040" cy="2075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03E927-886B-4824-B1B8-D6347E66DE1B}"/>
                </a:ext>
              </a:extLst>
            </p:cNvPr>
            <p:cNvCxnSpPr>
              <a:cxnSpLocks/>
              <a:stCxn id="6" idx="2"/>
              <a:endCxn id="9" idx="0"/>
            </p:cNvCxnSpPr>
            <p:nvPr/>
          </p:nvCxnSpPr>
          <p:spPr>
            <a:xfrm>
              <a:off x="6545435" y="3222016"/>
              <a:ext cx="0" cy="5561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857BB3-EBDE-4A1A-8F28-D19EE96EED64}"/>
                </a:ext>
              </a:extLst>
            </p:cNvPr>
            <p:cNvCxnSpPr>
              <a:cxnSpLocks/>
            </p:cNvCxnSpPr>
            <p:nvPr/>
          </p:nvCxnSpPr>
          <p:spPr>
            <a:xfrm>
              <a:off x="6317272" y="3177235"/>
              <a:ext cx="219453" cy="254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E1BE7E3-6D82-4E1C-A1BE-573499DD892E}"/>
                </a:ext>
              </a:extLst>
            </p:cNvPr>
            <p:cNvCxnSpPr>
              <a:cxnSpLocks/>
            </p:cNvCxnSpPr>
            <p:nvPr/>
          </p:nvCxnSpPr>
          <p:spPr>
            <a:xfrm flipV="1">
              <a:off x="6554013" y="3224178"/>
              <a:ext cx="172040" cy="2075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92">
              <a:extLst>
                <a:ext uri="{FF2B5EF4-FFF2-40B4-BE49-F238E27FC236}">
                  <a16:creationId xmlns:a16="http://schemas.microsoft.com/office/drawing/2014/main" id="{F83D4480-2FFB-4BC8-AF84-823B9B3D5E5E}"/>
                </a:ext>
              </a:extLst>
            </p:cNvPr>
            <p:cNvCxnSpPr>
              <a:cxnSpLocks/>
              <a:endCxn id="12" idx="1"/>
            </p:cNvCxnSpPr>
            <p:nvPr/>
          </p:nvCxnSpPr>
          <p:spPr>
            <a:xfrm flipV="1">
              <a:off x="7203446" y="3808913"/>
              <a:ext cx="546400" cy="166928"/>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3FCCCCD-85F2-4857-BC56-FE306EFCA210}"/>
                </a:ext>
              </a:extLst>
            </p:cNvPr>
            <p:cNvCxnSpPr>
              <a:cxnSpLocks/>
            </p:cNvCxnSpPr>
            <p:nvPr/>
          </p:nvCxnSpPr>
          <p:spPr>
            <a:xfrm>
              <a:off x="7188002" y="3833477"/>
              <a:ext cx="153313" cy="130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38FB04-D26E-4775-B375-E771AC25A00D}"/>
                </a:ext>
              </a:extLst>
            </p:cNvPr>
            <p:cNvCxnSpPr>
              <a:cxnSpLocks/>
            </p:cNvCxnSpPr>
            <p:nvPr/>
          </p:nvCxnSpPr>
          <p:spPr>
            <a:xfrm flipV="1">
              <a:off x="7170747" y="3975841"/>
              <a:ext cx="194131" cy="1872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2">
              <a:extLst>
                <a:ext uri="{FF2B5EF4-FFF2-40B4-BE49-F238E27FC236}">
                  <a16:creationId xmlns:a16="http://schemas.microsoft.com/office/drawing/2014/main" id="{49379C9A-B8E4-4B84-92CD-AE26EC94295F}"/>
                </a:ext>
              </a:extLst>
            </p:cNvPr>
            <p:cNvCxnSpPr>
              <a:stCxn id="12" idx="3"/>
              <a:endCxn id="13" idx="1"/>
            </p:cNvCxnSpPr>
            <p:nvPr/>
          </p:nvCxnSpPr>
          <p:spPr>
            <a:xfrm>
              <a:off x="9216858" y="3808913"/>
              <a:ext cx="386476" cy="29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F0470A-135C-4E24-B8D5-637709374EFE}"/>
                </a:ext>
              </a:extLst>
            </p:cNvPr>
            <p:cNvCxnSpPr>
              <a:cxnSpLocks/>
            </p:cNvCxnSpPr>
            <p:nvPr/>
          </p:nvCxnSpPr>
          <p:spPr>
            <a:xfrm>
              <a:off x="9067098" y="1684850"/>
              <a:ext cx="153313" cy="130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2452DA-8798-4BE4-8C12-3F4F642F3FB1}"/>
                </a:ext>
              </a:extLst>
            </p:cNvPr>
            <p:cNvCxnSpPr>
              <a:cxnSpLocks/>
            </p:cNvCxnSpPr>
            <p:nvPr/>
          </p:nvCxnSpPr>
          <p:spPr>
            <a:xfrm flipV="1">
              <a:off x="9063545" y="1808028"/>
              <a:ext cx="134406" cy="169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5BFC823-5FA2-4A96-B91D-98568BB72F49}"/>
                </a:ext>
              </a:extLst>
            </p:cNvPr>
            <p:cNvCxnSpPr>
              <a:cxnSpLocks/>
            </p:cNvCxnSpPr>
            <p:nvPr/>
          </p:nvCxnSpPr>
          <p:spPr>
            <a:xfrm>
              <a:off x="9201504" y="3675602"/>
              <a:ext cx="153313" cy="130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9E92881-6B1F-4FF6-9FE6-551AE7399E53}"/>
                </a:ext>
              </a:extLst>
            </p:cNvPr>
            <p:cNvCxnSpPr>
              <a:cxnSpLocks/>
            </p:cNvCxnSpPr>
            <p:nvPr/>
          </p:nvCxnSpPr>
          <p:spPr>
            <a:xfrm flipV="1">
              <a:off x="9216858" y="3809207"/>
              <a:ext cx="118448" cy="1666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4934EA7-635B-4B67-A78A-E12CFC5CC53D}"/>
                </a:ext>
              </a:extLst>
            </p:cNvPr>
            <p:cNvCxnSpPr>
              <a:cxnSpLocks/>
            </p:cNvCxnSpPr>
            <p:nvPr/>
          </p:nvCxnSpPr>
          <p:spPr>
            <a:xfrm flipV="1">
              <a:off x="5726146" y="1964580"/>
              <a:ext cx="177667" cy="151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85FE46-3ABB-4549-8F4E-25B834E1480F}"/>
                </a:ext>
              </a:extLst>
            </p:cNvPr>
            <p:cNvCxnSpPr>
              <a:cxnSpLocks/>
            </p:cNvCxnSpPr>
            <p:nvPr/>
          </p:nvCxnSpPr>
          <p:spPr>
            <a:xfrm flipH="1" flipV="1">
              <a:off x="5750159" y="2111826"/>
              <a:ext cx="142446" cy="18221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55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5D4157-AB0D-4975-BD3D-02148999647D}"/>
              </a:ext>
            </a:extLst>
          </p:cNvPr>
          <p:cNvSpPr>
            <a:spLocks noGrp="1"/>
          </p:cNvSpPr>
          <p:nvPr>
            <p:ph type="body" sz="quarter" idx="10"/>
          </p:nvPr>
        </p:nvSpPr>
        <p:spPr/>
        <p:txBody>
          <a:bodyPr/>
          <a:lstStyle/>
          <a:p>
            <a:r>
              <a:rPr lang="en-US" dirty="0"/>
              <a:t>The Process to Design from OLTP to OLAP</a:t>
            </a:r>
            <a:endParaRPr lang="en-GB" dirty="0"/>
          </a:p>
        </p:txBody>
      </p:sp>
      <p:sp>
        <p:nvSpPr>
          <p:cNvPr id="4" name="Slide Number Placeholder 3">
            <a:extLst>
              <a:ext uri="{FF2B5EF4-FFF2-40B4-BE49-F238E27FC236}">
                <a16:creationId xmlns:a16="http://schemas.microsoft.com/office/drawing/2014/main" id="{34835AD6-4018-45A2-B17B-5AC3F3AD5F04}"/>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41" name="Rectangle 40">
            <a:extLst>
              <a:ext uri="{FF2B5EF4-FFF2-40B4-BE49-F238E27FC236}">
                <a16:creationId xmlns:a16="http://schemas.microsoft.com/office/drawing/2014/main" id="{61422A21-8E20-4623-B511-BA3D5354BA0B}"/>
              </a:ext>
            </a:extLst>
          </p:cNvPr>
          <p:cNvSpPr/>
          <p:nvPr/>
        </p:nvSpPr>
        <p:spPr>
          <a:xfrm>
            <a:off x="4606212" y="612844"/>
            <a:ext cx="7065231" cy="5632311"/>
          </a:xfrm>
          <a:prstGeom prst="rect">
            <a:avLst/>
          </a:prstGeom>
        </p:spPr>
        <p:txBody>
          <a:bodyPr wrap="square">
            <a:spAutoFit/>
          </a:bodyPr>
          <a:lstStyle/>
          <a:p>
            <a:pPr marL="457200" indent="-457200">
              <a:buFont typeface="+mj-lt"/>
              <a:buAutoNum type="arabicPeriod"/>
            </a:pPr>
            <a:r>
              <a:rPr lang="en-GB" dirty="0"/>
              <a:t>Using the OLTP design as a start point, identify transaction entities.</a:t>
            </a:r>
          </a:p>
          <a:p>
            <a:pPr marL="800100" lvl="1" indent="-342900">
              <a:buFont typeface="Arial" panose="020B0604020202020204" pitchFamily="34" charset="0"/>
              <a:buChar char="•"/>
            </a:pPr>
            <a:r>
              <a:rPr lang="en-GB" dirty="0"/>
              <a:t>An event at a point in time.</a:t>
            </a:r>
          </a:p>
          <a:p>
            <a:pPr marL="800100" lvl="1" indent="-342900">
              <a:buFont typeface="Arial" panose="020B0604020202020204" pitchFamily="34" charset="0"/>
              <a:buChar char="•"/>
            </a:pPr>
            <a:r>
              <a:rPr lang="en-GB" dirty="0"/>
              <a:t>Contains measurements or quantities (facts).</a:t>
            </a:r>
          </a:p>
          <a:p>
            <a:pPr marL="800100" lvl="1" indent="-342900">
              <a:buFont typeface="Arial" panose="020B0604020202020204" pitchFamily="34" charset="0"/>
              <a:buChar char="•"/>
            </a:pPr>
            <a:r>
              <a:rPr lang="en-GB" dirty="0"/>
              <a:t>Become the fact tables.</a:t>
            </a:r>
          </a:p>
          <a:p>
            <a:pPr marL="457200" indent="-457200">
              <a:buFont typeface="+mj-lt"/>
              <a:buAutoNum type="arabicPeriod"/>
            </a:pPr>
            <a:endParaRPr lang="en-GB" dirty="0"/>
          </a:p>
          <a:p>
            <a:pPr marL="457200" indent="-457200">
              <a:buFont typeface="+mj-lt"/>
              <a:buAutoNum type="arabicPeriod"/>
            </a:pPr>
            <a:r>
              <a:rPr lang="en-GB" dirty="0"/>
              <a:t>Identify component entities.</a:t>
            </a:r>
          </a:p>
          <a:p>
            <a:pPr marL="800100" lvl="1" indent="-342900">
              <a:buFont typeface="Arial" panose="020B0604020202020204" pitchFamily="34" charset="0"/>
              <a:buChar char="•"/>
            </a:pPr>
            <a:r>
              <a:rPr lang="en-GB" dirty="0"/>
              <a:t>Directly related to transaction entity.</a:t>
            </a:r>
          </a:p>
          <a:p>
            <a:pPr marL="800100" lvl="1" indent="-342900">
              <a:buFont typeface="Arial" panose="020B0604020202020204" pitchFamily="34" charset="0"/>
              <a:buChar char="•"/>
            </a:pPr>
            <a:r>
              <a:rPr lang="en-GB" dirty="0"/>
              <a:t>These entities answer questions like </a:t>
            </a:r>
            <a:r>
              <a:rPr lang="en-GB" b="1" dirty="0"/>
              <a:t>who, what, when, why, how</a:t>
            </a:r>
            <a:r>
              <a:rPr lang="en-GB" dirty="0"/>
              <a:t>.</a:t>
            </a:r>
            <a:endParaRPr lang="en-GB" b="1" dirty="0"/>
          </a:p>
          <a:p>
            <a:pPr marL="800100" lvl="1" indent="-342900">
              <a:buFont typeface="Arial" panose="020B0604020202020204" pitchFamily="34" charset="0"/>
              <a:buChar char="•"/>
            </a:pPr>
            <a:r>
              <a:rPr lang="en-GB" dirty="0"/>
              <a:t>These become the dimension tables.</a:t>
            </a:r>
          </a:p>
          <a:p>
            <a:pPr marL="800100" lvl="1" indent="-342900">
              <a:buFont typeface="Arial" panose="020B0604020202020204" pitchFamily="34" charset="0"/>
              <a:buChar char="•"/>
            </a:pPr>
            <a:r>
              <a:rPr lang="en-GB" dirty="0"/>
              <a:t>The </a:t>
            </a:r>
            <a:r>
              <a:rPr lang="en-GB" b="1" dirty="0"/>
              <a:t>when</a:t>
            </a:r>
            <a:r>
              <a:rPr lang="en-GB" i="1" dirty="0"/>
              <a:t> </a:t>
            </a:r>
            <a:r>
              <a:rPr lang="en-GB" dirty="0"/>
              <a:t>becomes a date dimension.</a:t>
            </a:r>
          </a:p>
          <a:p>
            <a:pPr lvl="1"/>
            <a:endParaRPr lang="en-GB" dirty="0"/>
          </a:p>
          <a:p>
            <a:pPr marL="457200" indent="-457200">
              <a:buFont typeface="+mj-lt"/>
              <a:buAutoNum type="arabicPeriod"/>
            </a:pPr>
            <a:r>
              <a:rPr lang="en-GB" dirty="0"/>
              <a:t>Identify classification entities.</a:t>
            </a:r>
          </a:p>
          <a:p>
            <a:pPr marL="800100" lvl="1" indent="-342900">
              <a:buFont typeface="Arial" panose="020B0604020202020204" pitchFamily="34" charset="0"/>
              <a:buChar char="•"/>
            </a:pPr>
            <a:r>
              <a:rPr lang="en-GB" dirty="0"/>
              <a:t>Related to component entities by chain of 1:M relationships.</a:t>
            </a:r>
          </a:p>
          <a:p>
            <a:pPr marL="800100" lvl="1" indent="-342900">
              <a:buFont typeface="Arial" panose="020B0604020202020204" pitchFamily="34" charset="0"/>
              <a:buChar char="•"/>
            </a:pPr>
            <a:r>
              <a:rPr lang="en-GB" dirty="0"/>
              <a:t>Form a natural hierarchy in the ER data model.</a:t>
            </a:r>
          </a:p>
          <a:p>
            <a:pPr marL="800100" lvl="1" indent="-342900">
              <a:buFont typeface="Arial" panose="020B0604020202020204" pitchFamily="34" charset="0"/>
              <a:buChar char="•"/>
            </a:pPr>
            <a:r>
              <a:rPr lang="en-GB" dirty="0"/>
              <a:t>Can be collapsed (</a:t>
            </a:r>
            <a:r>
              <a:rPr lang="en-GB" dirty="0" err="1"/>
              <a:t>denormalised</a:t>
            </a:r>
            <a:r>
              <a:rPr lang="en-GB" dirty="0"/>
              <a:t>) into existing dimensions or held explicitly as separate dimensions.</a:t>
            </a:r>
          </a:p>
          <a:p>
            <a:pPr marL="457200" indent="-457200">
              <a:buFont typeface="+mj-lt"/>
              <a:buAutoNum type="arabicPeriod"/>
            </a:pPr>
            <a:endParaRPr lang="en-GB" dirty="0"/>
          </a:p>
        </p:txBody>
      </p:sp>
    </p:spTree>
    <p:extLst>
      <p:ext uri="{BB962C8B-B14F-4D97-AF65-F5344CB8AC3E}">
        <p14:creationId xmlns:p14="http://schemas.microsoft.com/office/powerpoint/2010/main" val="284980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67F42-DA07-41F1-83F1-639B9B657C90}"/>
              </a:ext>
            </a:extLst>
          </p:cNvPr>
          <p:cNvSpPr>
            <a:spLocks noGrp="1"/>
          </p:cNvSpPr>
          <p:nvPr>
            <p:ph type="body" sz="quarter" idx="10"/>
          </p:nvPr>
        </p:nvSpPr>
        <p:spPr>
          <a:xfrm>
            <a:off x="349046" y="1200669"/>
            <a:ext cx="2859181" cy="2626384"/>
          </a:xfrm>
        </p:spPr>
        <p:txBody>
          <a:bodyPr/>
          <a:lstStyle/>
          <a:p>
            <a:r>
              <a:rPr lang="en-US" dirty="0"/>
              <a:t>Resulting</a:t>
            </a:r>
          </a:p>
          <a:p>
            <a:r>
              <a:rPr lang="en-US" dirty="0"/>
              <a:t>Star Schema</a:t>
            </a:r>
            <a:endParaRPr lang="en-GB" dirty="0"/>
          </a:p>
        </p:txBody>
      </p:sp>
      <p:sp>
        <p:nvSpPr>
          <p:cNvPr id="4" name="Slide Number Placeholder 3">
            <a:extLst>
              <a:ext uri="{FF2B5EF4-FFF2-40B4-BE49-F238E27FC236}">
                <a16:creationId xmlns:a16="http://schemas.microsoft.com/office/drawing/2014/main" id="{25414B5D-225E-4626-93DA-9AD38C4A601C}"/>
              </a:ext>
            </a:extLst>
          </p:cNvPr>
          <p:cNvSpPr>
            <a:spLocks noGrp="1"/>
          </p:cNvSpPr>
          <p:nvPr>
            <p:ph type="sldNum" sz="quarter" idx="4"/>
          </p:nvPr>
        </p:nvSpPr>
        <p:spPr/>
        <p:txBody>
          <a:bodyPr/>
          <a:lstStyle/>
          <a:p>
            <a:fld id="{EF892D59-8F09-EF4B-AD6D-DA609442F868}" type="slidenum">
              <a:rPr lang="en-GB" smtClean="0"/>
              <a:pPr/>
              <a:t>19</a:t>
            </a:fld>
            <a:endParaRPr lang="en-GB" dirty="0"/>
          </a:p>
        </p:txBody>
      </p:sp>
      <p:sp>
        <p:nvSpPr>
          <p:cNvPr id="5" name="Rectangle 4">
            <a:extLst>
              <a:ext uri="{FF2B5EF4-FFF2-40B4-BE49-F238E27FC236}">
                <a16:creationId xmlns:a16="http://schemas.microsoft.com/office/drawing/2014/main" id="{A8D2C8BA-9DDA-45A8-A4FD-33E9C55B8AB8}"/>
              </a:ext>
            </a:extLst>
          </p:cNvPr>
          <p:cNvSpPr/>
          <p:nvPr/>
        </p:nvSpPr>
        <p:spPr>
          <a:xfrm>
            <a:off x="6267790" y="1839747"/>
            <a:ext cx="1721339" cy="2008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Sale</a:t>
            </a:r>
          </a:p>
          <a:p>
            <a:r>
              <a:rPr lang="en-GB" dirty="0" err="1"/>
              <a:t>SaleID</a:t>
            </a:r>
            <a:endParaRPr lang="en-GB" dirty="0"/>
          </a:p>
          <a:p>
            <a:r>
              <a:rPr lang="en-GB" dirty="0" err="1">
                <a:solidFill>
                  <a:schemeClr val="bg1"/>
                </a:solidFill>
              </a:rPr>
              <a:t>DateID</a:t>
            </a:r>
            <a:endParaRPr lang="en-GB" dirty="0">
              <a:solidFill>
                <a:schemeClr val="bg1"/>
              </a:solidFill>
            </a:endParaRPr>
          </a:p>
          <a:p>
            <a:r>
              <a:rPr lang="en-GB" dirty="0" err="1"/>
              <a:t>ProdID</a:t>
            </a:r>
            <a:endParaRPr lang="en-GB" dirty="0"/>
          </a:p>
          <a:p>
            <a:r>
              <a:rPr lang="en-GB" dirty="0" err="1"/>
              <a:t>CustID</a:t>
            </a:r>
            <a:endParaRPr lang="en-GB" dirty="0"/>
          </a:p>
          <a:p>
            <a:r>
              <a:rPr lang="en-GB" dirty="0" err="1"/>
              <a:t>LocID</a:t>
            </a:r>
            <a:endParaRPr lang="en-GB" dirty="0"/>
          </a:p>
          <a:p>
            <a:r>
              <a:rPr lang="en-GB" dirty="0" err="1"/>
              <a:t>SaleValue</a:t>
            </a:r>
            <a:endParaRPr lang="en-GB" dirty="0"/>
          </a:p>
        </p:txBody>
      </p:sp>
      <p:sp>
        <p:nvSpPr>
          <p:cNvPr id="6" name="Rectangle 5">
            <a:extLst>
              <a:ext uri="{FF2B5EF4-FFF2-40B4-BE49-F238E27FC236}">
                <a16:creationId xmlns:a16="http://schemas.microsoft.com/office/drawing/2014/main" id="{A2D703D9-55D9-49DB-9E3D-604245744FBB}"/>
              </a:ext>
            </a:extLst>
          </p:cNvPr>
          <p:cNvSpPr/>
          <p:nvPr/>
        </p:nvSpPr>
        <p:spPr>
          <a:xfrm>
            <a:off x="3759058" y="2993950"/>
            <a:ext cx="1956052" cy="2737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Customer</a:t>
            </a:r>
          </a:p>
          <a:p>
            <a:r>
              <a:rPr lang="en-GB" dirty="0" err="1"/>
              <a:t>CustID</a:t>
            </a:r>
            <a:endParaRPr lang="en-GB" dirty="0"/>
          </a:p>
          <a:p>
            <a:r>
              <a:rPr lang="en-GB" dirty="0" err="1"/>
              <a:t>CustName</a:t>
            </a:r>
            <a:endParaRPr lang="en-GB" dirty="0"/>
          </a:p>
          <a:p>
            <a:r>
              <a:rPr lang="en-GB" dirty="0" err="1">
                <a:solidFill>
                  <a:schemeClr val="bg1"/>
                </a:solidFill>
              </a:rPr>
              <a:t>CustTypeID</a:t>
            </a:r>
            <a:endParaRPr lang="en-GB" dirty="0">
              <a:solidFill>
                <a:schemeClr val="bg1"/>
              </a:solidFill>
            </a:endParaRPr>
          </a:p>
          <a:p>
            <a:r>
              <a:rPr lang="en-GB" dirty="0" err="1">
                <a:solidFill>
                  <a:srgbClr val="FFFF00"/>
                </a:solidFill>
              </a:rPr>
              <a:t>CustType</a:t>
            </a:r>
            <a:endParaRPr lang="en-GB" dirty="0">
              <a:solidFill>
                <a:srgbClr val="FFFF00"/>
              </a:solidFill>
            </a:endParaRPr>
          </a:p>
          <a:p>
            <a:r>
              <a:rPr lang="en-GB" dirty="0" err="1">
                <a:solidFill>
                  <a:schemeClr val="bg1"/>
                </a:solidFill>
              </a:rPr>
              <a:t>RegionID</a:t>
            </a:r>
            <a:endParaRPr lang="en-GB" dirty="0">
              <a:solidFill>
                <a:schemeClr val="bg1"/>
              </a:solidFill>
            </a:endParaRPr>
          </a:p>
          <a:p>
            <a:r>
              <a:rPr lang="en-GB" dirty="0" err="1">
                <a:solidFill>
                  <a:srgbClr val="FFFF00"/>
                </a:solidFill>
              </a:rPr>
              <a:t>RegionName</a:t>
            </a:r>
            <a:endParaRPr lang="en-GB" dirty="0">
              <a:solidFill>
                <a:srgbClr val="FFFF00"/>
              </a:solidFill>
            </a:endParaRPr>
          </a:p>
          <a:p>
            <a:r>
              <a:rPr lang="en-GB" dirty="0" err="1">
                <a:solidFill>
                  <a:srgbClr val="FFFF00"/>
                </a:solidFill>
              </a:rPr>
              <a:t>StateID</a:t>
            </a:r>
            <a:endParaRPr lang="en-GB" dirty="0">
              <a:solidFill>
                <a:srgbClr val="FFFF00"/>
              </a:solidFill>
            </a:endParaRPr>
          </a:p>
          <a:p>
            <a:r>
              <a:rPr lang="en-GB" dirty="0" err="1">
                <a:solidFill>
                  <a:srgbClr val="FFFF00"/>
                </a:solidFill>
              </a:rPr>
              <a:t>StateName</a:t>
            </a:r>
            <a:endParaRPr lang="en-GB" dirty="0">
              <a:solidFill>
                <a:srgbClr val="FFFF00"/>
              </a:solidFill>
            </a:endParaRPr>
          </a:p>
        </p:txBody>
      </p:sp>
      <p:sp>
        <p:nvSpPr>
          <p:cNvPr id="7" name="Rectangle 6">
            <a:extLst>
              <a:ext uri="{FF2B5EF4-FFF2-40B4-BE49-F238E27FC236}">
                <a16:creationId xmlns:a16="http://schemas.microsoft.com/office/drawing/2014/main" id="{0786EBEF-743E-42C2-90E6-9327FED1D422}"/>
              </a:ext>
            </a:extLst>
          </p:cNvPr>
          <p:cNvSpPr/>
          <p:nvPr/>
        </p:nvSpPr>
        <p:spPr>
          <a:xfrm>
            <a:off x="8605171" y="210208"/>
            <a:ext cx="2038224" cy="2601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Location</a:t>
            </a:r>
          </a:p>
          <a:p>
            <a:r>
              <a:rPr lang="en-GB" dirty="0" err="1"/>
              <a:t>LocID</a:t>
            </a:r>
            <a:endParaRPr lang="en-GB" dirty="0"/>
          </a:p>
          <a:p>
            <a:r>
              <a:rPr lang="en-GB" dirty="0" err="1"/>
              <a:t>LocName</a:t>
            </a:r>
            <a:endParaRPr lang="en-GB" dirty="0"/>
          </a:p>
          <a:p>
            <a:r>
              <a:rPr lang="en-GB" dirty="0" err="1"/>
              <a:t>LocTypeID</a:t>
            </a:r>
            <a:endParaRPr lang="en-GB" dirty="0"/>
          </a:p>
          <a:p>
            <a:r>
              <a:rPr lang="en-GB" dirty="0" err="1">
                <a:solidFill>
                  <a:srgbClr val="FFFF00"/>
                </a:solidFill>
              </a:rPr>
              <a:t>LocTypeName</a:t>
            </a:r>
            <a:endParaRPr lang="en-GB" dirty="0">
              <a:solidFill>
                <a:srgbClr val="FFFF00"/>
              </a:solidFill>
            </a:endParaRPr>
          </a:p>
          <a:p>
            <a:r>
              <a:rPr lang="en-GB" dirty="0" err="1"/>
              <a:t>RegionID</a:t>
            </a:r>
            <a:endParaRPr lang="en-GB" dirty="0"/>
          </a:p>
          <a:p>
            <a:r>
              <a:rPr lang="en-GB" dirty="0" err="1">
                <a:solidFill>
                  <a:srgbClr val="FFFF00"/>
                </a:solidFill>
              </a:rPr>
              <a:t>RegionName</a:t>
            </a:r>
            <a:endParaRPr lang="en-GB" dirty="0">
              <a:solidFill>
                <a:srgbClr val="FFFF00"/>
              </a:solidFill>
            </a:endParaRPr>
          </a:p>
          <a:p>
            <a:r>
              <a:rPr lang="en-GB" dirty="0" err="1">
                <a:solidFill>
                  <a:srgbClr val="FFFF00"/>
                </a:solidFill>
              </a:rPr>
              <a:t>StateID</a:t>
            </a:r>
            <a:endParaRPr lang="en-GB" dirty="0">
              <a:solidFill>
                <a:srgbClr val="FFFF00"/>
              </a:solidFill>
            </a:endParaRPr>
          </a:p>
          <a:p>
            <a:r>
              <a:rPr lang="en-GB" dirty="0" err="1">
                <a:solidFill>
                  <a:srgbClr val="FFFF00"/>
                </a:solidFill>
              </a:rPr>
              <a:t>StateName</a:t>
            </a:r>
            <a:endParaRPr lang="en-GB" dirty="0">
              <a:solidFill>
                <a:srgbClr val="FFFF00"/>
              </a:solidFill>
            </a:endParaRPr>
          </a:p>
        </p:txBody>
      </p:sp>
      <p:sp>
        <p:nvSpPr>
          <p:cNvPr id="8" name="Rectangle 7">
            <a:extLst>
              <a:ext uri="{FF2B5EF4-FFF2-40B4-BE49-F238E27FC236}">
                <a16:creationId xmlns:a16="http://schemas.microsoft.com/office/drawing/2014/main" id="{42D74BE3-A533-42BC-8B81-75EB145409C2}"/>
              </a:ext>
            </a:extLst>
          </p:cNvPr>
          <p:cNvSpPr/>
          <p:nvPr/>
        </p:nvSpPr>
        <p:spPr>
          <a:xfrm>
            <a:off x="3707625" y="693683"/>
            <a:ext cx="2038224" cy="1845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Product</a:t>
            </a:r>
          </a:p>
          <a:p>
            <a:r>
              <a:rPr lang="en-GB" dirty="0" err="1">
                <a:solidFill>
                  <a:schemeClr val="bg1"/>
                </a:solidFill>
              </a:rPr>
              <a:t>ProdID</a:t>
            </a:r>
            <a:endParaRPr lang="en-GB" dirty="0">
              <a:solidFill>
                <a:schemeClr val="bg1"/>
              </a:solidFill>
            </a:endParaRPr>
          </a:p>
          <a:p>
            <a:r>
              <a:rPr lang="en-GB" dirty="0" err="1">
                <a:solidFill>
                  <a:schemeClr val="bg1"/>
                </a:solidFill>
              </a:rPr>
              <a:t>ProdName</a:t>
            </a:r>
            <a:endParaRPr lang="en-GB" dirty="0">
              <a:solidFill>
                <a:schemeClr val="bg1"/>
              </a:solidFill>
            </a:endParaRPr>
          </a:p>
          <a:p>
            <a:r>
              <a:rPr lang="en-GB" dirty="0" err="1">
                <a:solidFill>
                  <a:schemeClr val="bg1"/>
                </a:solidFill>
              </a:rPr>
              <a:t>ProdDesc</a:t>
            </a:r>
            <a:endParaRPr lang="en-GB" dirty="0">
              <a:solidFill>
                <a:schemeClr val="bg1"/>
              </a:solidFill>
            </a:endParaRPr>
          </a:p>
          <a:p>
            <a:r>
              <a:rPr lang="en-GB" dirty="0" err="1">
                <a:solidFill>
                  <a:srgbClr val="FFFF00"/>
                </a:solidFill>
              </a:rPr>
              <a:t>ProdType</a:t>
            </a:r>
            <a:endParaRPr lang="en-GB" dirty="0">
              <a:solidFill>
                <a:srgbClr val="FFFF00"/>
              </a:solidFill>
            </a:endParaRPr>
          </a:p>
        </p:txBody>
      </p:sp>
      <p:cxnSp>
        <p:nvCxnSpPr>
          <p:cNvPr id="9" name="Straight Connector 7">
            <a:extLst>
              <a:ext uri="{FF2B5EF4-FFF2-40B4-BE49-F238E27FC236}">
                <a16:creationId xmlns:a16="http://schemas.microsoft.com/office/drawing/2014/main" id="{B19258F3-CD21-4AF6-9F00-3402924E4B78}"/>
              </a:ext>
            </a:extLst>
          </p:cNvPr>
          <p:cNvCxnSpPr>
            <a:cxnSpLocks/>
            <a:stCxn id="5" idx="3"/>
            <a:endCxn id="7" idx="1"/>
          </p:cNvCxnSpPr>
          <p:nvPr/>
        </p:nvCxnSpPr>
        <p:spPr>
          <a:xfrm flipV="1">
            <a:off x="7989129" y="1510976"/>
            <a:ext cx="616042" cy="1333115"/>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9643AFB1-DF63-497B-B38E-8583E18CEBBE}"/>
              </a:ext>
            </a:extLst>
          </p:cNvPr>
          <p:cNvCxnSpPr>
            <a:stCxn id="8" idx="3"/>
            <a:endCxn id="5" idx="1"/>
          </p:cNvCxnSpPr>
          <p:nvPr/>
        </p:nvCxnSpPr>
        <p:spPr>
          <a:xfrm>
            <a:off x="5745849" y="1616555"/>
            <a:ext cx="521941" cy="1227536"/>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6">
            <a:extLst>
              <a:ext uri="{FF2B5EF4-FFF2-40B4-BE49-F238E27FC236}">
                <a16:creationId xmlns:a16="http://schemas.microsoft.com/office/drawing/2014/main" id="{57E49F10-C173-460B-AE7D-AC655EDF3D93}"/>
              </a:ext>
            </a:extLst>
          </p:cNvPr>
          <p:cNvCxnSpPr>
            <a:cxnSpLocks/>
            <a:stCxn id="6" idx="3"/>
            <a:endCxn id="5" idx="2"/>
          </p:cNvCxnSpPr>
          <p:nvPr/>
        </p:nvCxnSpPr>
        <p:spPr>
          <a:xfrm flipV="1">
            <a:off x="5715110" y="3848434"/>
            <a:ext cx="1413350" cy="514425"/>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DDC278-D993-4EDC-9D66-B7886BE37033}"/>
              </a:ext>
            </a:extLst>
          </p:cNvPr>
          <p:cNvCxnSpPr>
            <a:cxnSpLocks/>
          </p:cNvCxnSpPr>
          <p:nvPr/>
        </p:nvCxnSpPr>
        <p:spPr>
          <a:xfrm>
            <a:off x="7934247" y="2660370"/>
            <a:ext cx="249887" cy="183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CE9268-230B-47B8-B0C8-5F116BBE8562}"/>
              </a:ext>
            </a:extLst>
          </p:cNvPr>
          <p:cNvCxnSpPr>
            <a:cxnSpLocks/>
          </p:cNvCxnSpPr>
          <p:nvPr/>
        </p:nvCxnSpPr>
        <p:spPr>
          <a:xfrm flipV="1">
            <a:off x="7951611" y="2824089"/>
            <a:ext cx="237759" cy="1698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6859A91-47F3-4EDF-927A-C1233CB3EF0F}"/>
              </a:ext>
            </a:extLst>
          </p:cNvPr>
          <p:cNvCxnSpPr/>
          <p:nvPr/>
        </p:nvCxnSpPr>
        <p:spPr>
          <a:xfrm>
            <a:off x="6835460" y="3827053"/>
            <a:ext cx="292954" cy="1883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23D683-CD6E-482E-AA1C-8FFAA59BF244}"/>
              </a:ext>
            </a:extLst>
          </p:cNvPr>
          <p:cNvCxnSpPr>
            <a:cxnSpLocks/>
          </p:cNvCxnSpPr>
          <p:nvPr/>
        </p:nvCxnSpPr>
        <p:spPr>
          <a:xfrm flipV="1">
            <a:off x="7117648" y="3845905"/>
            <a:ext cx="381335" cy="1744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5E03426-405C-4792-BBEA-5490641FDC29}"/>
              </a:ext>
            </a:extLst>
          </p:cNvPr>
          <p:cNvCxnSpPr>
            <a:cxnSpLocks/>
          </p:cNvCxnSpPr>
          <p:nvPr/>
        </p:nvCxnSpPr>
        <p:spPr>
          <a:xfrm flipV="1">
            <a:off x="6076306" y="2737768"/>
            <a:ext cx="263603" cy="863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2B45886-F0F6-499B-B404-375C95781EA9}"/>
              </a:ext>
            </a:extLst>
          </p:cNvPr>
          <p:cNvCxnSpPr>
            <a:cxnSpLocks/>
          </p:cNvCxnSpPr>
          <p:nvPr/>
        </p:nvCxnSpPr>
        <p:spPr>
          <a:xfrm>
            <a:off x="6042073" y="2844091"/>
            <a:ext cx="247266" cy="12554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8F7BA76-6712-4C4A-817F-89DE42134605}"/>
              </a:ext>
            </a:extLst>
          </p:cNvPr>
          <p:cNvSpPr/>
          <p:nvPr/>
        </p:nvSpPr>
        <p:spPr>
          <a:xfrm>
            <a:off x="8594560" y="3520966"/>
            <a:ext cx="2231095" cy="2585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solidFill>
                  <a:srgbClr val="FFFF00"/>
                </a:solidFill>
              </a:rPr>
              <a:t>Date</a:t>
            </a:r>
          </a:p>
          <a:p>
            <a:r>
              <a:rPr lang="en-GB" dirty="0" err="1">
                <a:solidFill>
                  <a:srgbClr val="FFFF00"/>
                </a:solidFill>
              </a:rPr>
              <a:t>DateID</a:t>
            </a:r>
            <a:endParaRPr lang="en-GB" dirty="0">
              <a:solidFill>
                <a:srgbClr val="FFFF00"/>
              </a:solidFill>
            </a:endParaRPr>
          </a:p>
          <a:p>
            <a:r>
              <a:rPr lang="en-GB" dirty="0">
                <a:solidFill>
                  <a:srgbClr val="FFFF00"/>
                </a:solidFill>
              </a:rPr>
              <a:t>Date</a:t>
            </a:r>
          </a:p>
          <a:p>
            <a:r>
              <a:rPr lang="en-GB" dirty="0">
                <a:solidFill>
                  <a:srgbClr val="FFFF00"/>
                </a:solidFill>
              </a:rPr>
              <a:t>Day</a:t>
            </a:r>
          </a:p>
          <a:p>
            <a:r>
              <a:rPr lang="en-GB" dirty="0">
                <a:solidFill>
                  <a:srgbClr val="FFFF00"/>
                </a:solidFill>
              </a:rPr>
              <a:t>Week</a:t>
            </a:r>
          </a:p>
          <a:p>
            <a:r>
              <a:rPr lang="en-GB" dirty="0">
                <a:solidFill>
                  <a:srgbClr val="FFFF00"/>
                </a:solidFill>
              </a:rPr>
              <a:t>Month</a:t>
            </a:r>
          </a:p>
          <a:p>
            <a:r>
              <a:rPr lang="en-GB" dirty="0" err="1">
                <a:solidFill>
                  <a:srgbClr val="FFFF00"/>
                </a:solidFill>
              </a:rPr>
              <a:t>Qtr</a:t>
            </a:r>
            <a:endParaRPr lang="en-GB" dirty="0">
              <a:solidFill>
                <a:srgbClr val="FFFF00"/>
              </a:solidFill>
            </a:endParaRPr>
          </a:p>
          <a:p>
            <a:r>
              <a:rPr lang="en-GB" dirty="0">
                <a:solidFill>
                  <a:srgbClr val="FFFF00"/>
                </a:solidFill>
              </a:rPr>
              <a:t>Year</a:t>
            </a:r>
          </a:p>
        </p:txBody>
      </p:sp>
      <p:cxnSp>
        <p:nvCxnSpPr>
          <p:cNvPr id="19" name="Straight Connector 43">
            <a:extLst>
              <a:ext uri="{FF2B5EF4-FFF2-40B4-BE49-F238E27FC236}">
                <a16:creationId xmlns:a16="http://schemas.microsoft.com/office/drawing/2014/main" id="{0DAD40EC-E024-4E90-868C-23917DB4C018}"/>
              </a:ext>
            </a:extLst>
          </p:cNvPr>
          <p:cNvCxnSpPr>
            <a:cxnSpLocks/>
            <a:stCxn id="5" idx="3"/>
            <a:endCxn id="18" idx="1"/>
          </p:cNvCxnSpPr>
          <p:nvPr/>
        </p:nvCxnSpPr>
        <p:spPr>
          <a:xfrm>
            <a:off x="7989129" y="2844091"/>
            <a:ext cx="605431" cy="1969647"/>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541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AC54C-8844-403B-9F7A-CB57DFF94FEF}"/>
              </a:ext>
            </a:extLst>
          </p:cNvPr>
          <p:cNvSpPr>
            <a:spLocks noGrp="1"/>
          </p:cNvSpPr>
          <p:nvPr>
            <p:ph type="body" sz="quarter" idx="14"/>
          </p:nvPr>
        </p:nvSpPr>
        <p:spPr/>
        <p:txBody>
          <a:bodyPr/>
          <a:lstStyle/>
          <a:p>
            <a:pPr marL="571500" indent="-571500">
              <a:buFont typeface="Arial" panose="020B0604020202020204" pitchFamily="34" charset="0"/>
              <a:buChar char="•"/>
            </a:pPr>
            <a:r>
              <a:rPr lang="en-US" dirty="0"/>
              <a:t>OLTP vs OLAP</a:t>
            </a:r>
          </a:p>
          <a:p>
            <a:pPr marL="571500" indent="-571500">
              <a:buFont typeface="Arial" panose="020B0604020202020204" pitchFamily="34" charset="0"/>
              <a:buChar char="•"/>
            </a:pPr>
            <a:r>
              <a:rPr lang="en-US" dirty="0"/>
              <a:t>Data Warehouse</a:t>
            </a:r>
          </a:p>
          <a:p>
            <a:pPr marL="571500" indent="-571500">
              <a:buFont typeface="Arial" panose="020B0604020202020204" pitchFamily="34" charset="0"/>
              <a:buChar char="•"/>
            </a:pPr>
            <a:r>
              <a:rPr lang="en-US" dirty="0"/>
              <a:t>Data Mart</a:t>
            </a:r>
          </a:p>
          <a:p>
            <a:pPr marL="571500" indent="-571500">
              <a:buFont typeface="Arial" panose="020B0604020202020204" pitchFamily="34" charset="0"/>
              <a:buChar char="•"/>
            </a:pPr>
            <a:r>
              <a:rPr lang="en-US" dirty="0"/>
              <a:t>Data Lake</a:t>
            </a:r>
          </a:p>
          <a:p>
            <a:pPr marL="571500" indent="-571500">
              <a:buFont typeface="Arial" panose="020B0604020202020204" pitchFamily="34" charset="0"/>
              <a:buChar char="•"/>
            </a:pPr>
            <a:r>
              <a:rPr lang="en-US" dirty="0"/>
              <a:t>Data Island</a:t>
            </a:r>
          </a:p>
          <a:p>
            <a:endParaRPr lang="en-GB" dirty="0"/>
          </a:p>
        </p:txBody>
      </p:sp>
    </p:spTree>
    <p:extLst>
      <p:ext uri="{BB962C8B-B14F-4D97-AF65-F5344CB8AC3E}">
        <p14:creationId xmlns:p14="http://schemas.microsoft.com/office/powerpoint/2010/main" val="4242950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8F1BC-7C8E-4839-8680-3E85E9A8CDAB}"/>
              </a:ext>
            </a:extLst>
          </p:cNvPr>
          <p:cNvSpPr>
            <a:spLocks noGrp="1"/>
          </p:cNvSpPr>
          <p:nvPr>
            <p:ph type="body" sz="quarter" idx="10"/>
          </p:nvPr>
        </p:nvSpPr>
        <p:spPr>
          <a:xfrm>
            <a:off x="123290" y="1395150"/>
            <a:ext cx="3909085" cy="2751998"/>
          </a:xfrm>
        </p:spPr>
        <p:txBody>
          <a:bodyPr/>
          <a:lstStyle/>
          <a:p>
            <a:r>
              <a:rPr lang="en-GB" sz="3600" dirty="0"/>
              <a:t>Extraction, Transformation and Load (ETL)</a:t>
            </a:r>
          </a:p>
          <a:p>
            <a:endParaRPr lang="en-GB" sz="3600" dirty="0"/>
          </a:p>
        </p:txBody>
      </p:sp>
      <p:sp>
        <p:nvSpPr>
          <p:cNvPr id="3" name="Text Placeholder 2">
            <a:extLst>
              <a:ext uri="{FF2B5EF4-FFF2-40B4-BE49-F238E27FC236}">
                <a16:creationId xmlns:a16="http://schemas.microsoft.com/office/drawing/2014/main" id="{67F1758F-3066-448B-83CC-86CE6304B449}"/>
              </a:ext>
            </a:extLst>
          </p:cNvPr>
          <p:cNvSpPr>
            <a:spLocks noGrp="1"/>
          </p:cNvSpPr>
          <p:nvPr>
            <p:ph type="body" sz="quarter" idx="15"/>
          </p:nvPr>
        </p:nvSpPr>
        <p:spPr>
          <a:xfrm>
            <a:off x="4785268" y="501934"/>
            <a:ext cx="7146537" cy="5128604"/>
          </a:xfrm>
        </p:spPr>
        <p:txBody>
          <a:bodyPr/>
          <a:lstStyle/>
          <a:p>
            <a:r>
              <a:rPr lang="en-GB" dirty="0"/>
              <a:t> </a:t>
            </a:r>
          </a:p>
          <a:p>
            <a:r>
              <a:rPr lang="en-GB" dirty="0"/>
              <a:t>ETL is an acronym for Extract, Transform, and Load. It's the process that takes data from one or more source systems, transforms and cleanses that data, and loads the result into the data warehouse.</a:t>
            </a:r>
          </a:p>
          <a:p>
            <a:endParaRPr lang="en-GB" dirty="0"/>
          </a:p>
          <a:p>
            <a:r>
              <a:rPr lang="en-GB" dirty="0"/>
              <a:t>Once we know what data we want to pull into the data warehouse and the destination tables for that data, we can add in some extra information to the data warehouse destination tables such as:</a:t>
            </a:r>
          </a:p>
          <a:p>
            <a:pPr marL="285750" indent="-285750">
              <a:buFont typeface="Arial" panose="020B0604020202020204" pitchFamily="34" charset="0"/>
              <a:buChar char="•"/>
            </a:pPr>
            <a:r>
              <a:rPr lang="en-GB" dirty="0"/>
              <a:t>Start times.</a:t>
            </a:r>
          </a:p>
          <a:p>
            <a:pPr marL="285750" indent="-285750">
              <a:buFont typeface="Arial" panose="020B0604020202020204" pitchFamily="34" charset="0"/>
              <a:buChar char="•"/>
            </a:pPr>
            <a:r>
              <a:rPr lang="en-GB" dirty="0"/>
              <a:t>End times.</a:t>
            </a:r>
          </a:p>
          <a:p>
            <a:pPr marL="285750" indent="-285750">
              <a:buFont typeface="Arial" panose="020B0604020202020204" pitchFamily="34" charset="0"/>
              <a:buChar char="•"/>
            </a:pPr>
            <a:endParaRPr lang="en-GB" dirty="0"/>
          </a:p>
          <a:p>
            <a:r>
              <a:rPr lang="en-GB" dirty="0"/>
              <a:t>This meta data can be useful as it can:</a:t>
            </a:r>
          </a:p>
          <a:p>
            <a:pPr marL="285750" indent="-285750">
              <a:buFont typeface="Arial" panose="020B0604020202020204" pitchFamily="34" charset="0"/>
              <a:buChar char="•"/>
            </a:pPr>
            <a:r>
              <a:rPr lang="en-GB" dirty="0"/>
              <a:t>Be used to alert us to problems.</a:t>
            </a:r>
          </a:p>
          <a:p>
            <a:pPr marL="285750" indent="-285750">
              <a:buFont typeface="Arial" panose="020B0604020202020204" pitchFamily="34" charset="0"/>
              <a:buChar char="•"/>
            </a:pPr>
            <a:r>
              <a:rPr lang="en-GB" dirty="0"/>
              <a:t>Allow us to plan for future capacity.</a:t>
            </a:r>
          </a:p>
          <a:p>
            <a:r>
              <a:rPr lang="en-GB" dirty="0"/>
              <a:t> </a:t>
            </a:r>
          </a:p>
        </p:txBody>
      </p:sp>
      <p:sp>
        <p:nvSpPr>
          <p:cNvPr id="4" name="Slide Number Placeholder 3">
            <a:extLst>
              <a:ext uri="{FF2B5EF4-FFF2-40B4-BE49-F238E27FC236}">
                <a16:creationId xmlns:a16="http://schemas.microsoft.com/office/drawing/2014/main" id="{DC73FA59-25B0-4EB0-9613-A7A5CF13ED7B}"/>
              </a:ext>
            </a:extLst>
          </p:cNvPr>
          <p:cNvSpPr>
            <a:spLocks noGrp="1"/>
          </p:cNvSpPr>
          <p:nvPr>
            <p:ph type="sldNum" sz="quarter" idx="4"/>
          </p:nvPr>
        </p:nvSpPr>
        <p:spPr/>
        <p:txBody>
          <a:bodyPr/>
          <a:lstStyle/>
          <a:p>
            <a:fld id="{EF892D59-8F09-EF4B-AD6D-DA609442F868}" type="slidenum">
              <a:rPr lang="en-GB" smtClean="0"/>
              <a:pPr/>
              <a:t>20</a:t>
            </a:fld>
            <a:endParaRPr lang="en-GB" dirty="0"/>
          </a:p>
        </p:txBody>
      </p:sp>
    </p:spTree>
    <p:extLst>
      <p:ext uri="{BB962C8B-B14F-4D97-AF65-F5344CB8AC3E}">
        <p14:creationId xmlns:p14="http://schemas.microsoft.com/office/powerpoint/2010/main" val="13388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7877D1-E326-46E2-80D0-6983600C7C72}"/>
              </a:ext>
            </a:extLst>
          </p:cNvPr>
          <p:cNvSpPr>
            <a:spLocks noGrp="1"/>
          </p:cNvSpPr>
          <p:nvPr>
            <p:ph type="body" sz="quarter" idx="10"/>
          </p:nvPr>
        </p:nvSpPr>
        <p:spPr/>
        <p:txBody>
          <a:bodyPr/>
          <a:lstStyle/>
          <a:p>
            <a:r>
              <a:rPr lang="en-US" dirty="0"/>
              <a:t>Data Lake</a:t>
            </a:r>
            <a:endParaRPr lang="en-GB" dirty="0"/>
          </a:p>
        </p:txBody>
      </p:sp>
      <p:sp>
        <p:nvSpPr>
          <p:cNvPr id="4" name="Slide Number Placeholder 3">
            <a:extLst>
              <a:ext uri="{FF2B5EF4-FFF2-40B4-BE49-F238E27FC236}">
                <a16:creationId xmlns:a16="http://schemas.microsoft.com/office/drawing/2014/main" id="{05F75BD3-4AC2-41FD-B9AF-84A6F96CBA1C}"/>
              </a:ext>
            </a:extLst>
          </p:cNvPr>
          <p:cNvSpPr>
            <a:spLocks noGrp="1"/>
          </p:cNvSpPr>
          <p:nvPr>
            <p:ph type="sldNum" sz="quarter" idx="4"/>
          </p:nvPr>
        </p:nvSpPr>
        <p:spPr/>
        <p:txBody>
          <a:bodyPr/>
          <a:lstStyle/>
          <a:p>
            <a:fld id="{EF892D59-8F09-EF4B-AD6D-DA609442F868}" type="slidenum">
              <a:rPr lang="en-GB" smtClean="0"/>
              <a:pPr/>
              <a:t>21</a:t>
            </a:fld>
            <a:endParaRPr lang="en-GB" dirty="0"/>
          </a:p>
        </p:txBody>
      </p:sp>
      <p:sp>
        <p:nvSpPr>
          <p:cNvPr id="41" name="Rectangle 40">
            <a:extLst>
              <a:ext uri="{FF2B5EF4-FFF2-40B4-BE49-F238E27FC236}">
                <a16:creationId xmlns:a16="http://schemas.microsoft.com/office/drawing/2014/main" id="{D9080C28-712C-4C01-B37B-B1EECBDC64CC}"/>
              </a:ext>
            </a:extLst>
          </p:cNvPr>
          <p:cNvSpPr/>
          <p:nvPr/>
        </p:nvSpPr>
        <p:spPr>
          <a:xfrm>
            <a:off x="4373514" y="1351837"/>
            <a:ext cx="7275648" cy="2246769"/>
          </a:xfrm>
          <a:prstGeom prst="rect">
            <a:avLst/>
          </a:prstGeom>
        </p:spPr>
        <p:txBody>
          <a:bodyPr wrap="square">
            <a:spAutoFit/>
          </a:bodyPr>
          <a:lstStyle/>
          <a:p>
            <a:pPr marL="514350" indent="-457200">
              <a:buFont typeface="Arial" panose="020B0604020202020204" pitchFamily="34" charset="0"/>
              <a:buChar char="•"/>
            </a:pPr>
            <a:r>
              <a:rPr lang="en-GB" sz="2000" dirty="0"/>
              <a:t>System or repository of data stored in its natural format (object blobs or files).</a:t>
            </a:r>
          </a:p>
          <a:p>
            <a:pPr marL="514350" indent="-457200">
              <a:buFont typeface="Arial" panose="020B0604020202020204" pitchFamily="34" charset="0"/>
              <a:buChar char="•"/>
            </a:pPr>
            <a:r>
              <a:rPr lang="en-GB" sz="2000" dirty="0"/>
              <a:t>Usually a single store of all enterprise data including raw copies of source system data.</a:t>
            </a:r>
          </a:p>
          <a:p>
            <a:pPr marL="514350" indent="-457200">
              <a:buFont typeface="Arial" panose="020B0604020202020204" pitchFamily="34" charset="0"/>
              <a:buChar char="•"/>
            </a:pPr>
            <a:r>
              <a:rPr lang="en-GB" sz="2000" dirty="0"/>
              <a:t>Can also include transformed data used for tasks such as reporting, visualisation, analytics and machine learning.</a:t>
            </a:r>
          </a:p>
        </p:txBody>
      </p:sp>
      <p:pic>
        <p:nvPicPr>
          <p:cNvPr id="42" name="Picture 41">
            <a:extLst>
              <a:ext uri="{FF2B5EF4-FFF2-40B4-BE49-F238E27FC236}">
                <a16:creationId xmlns:a16="http://schemas.microsoft.com/office/drawing/2014/main" id="{55EA6327-2246-408B-85CA-7644A5714BE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69570" y="4917224"/>
            <a:ext cx="2057706" cy="1543280"/>
          </a:xfrm>
          <a:prstGeom prst="rect">
            <a:avLst/>
          </a:prstGeom>
        </p:spPr>
      </p:pic>
    </p:spTree>
    <p:extLst>
      <p:ext uri="{BB962C8B-B14F-4D97-AF65-F5344CB8AC3E}">
        <p14:creationId xmlns:p14="http://schemas.microsoft.com/office/powerpoint/2010/main" val="723782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6D0EBF-1BC8-4A7B-8788-FBF7063E9B69}"/>
              </a:ext>
            </a:extLst>
          </p:cNvPr>
          <p:cNvSpPr>
            <a:spLocks noGrp="1"/>
          </p:cNvSpPr>
          <p:nvPr>
            <p:ph type="body" sz="quarter" idx="10"/>
          </p:nvPr>
        </p:nvSpPr>
        <p:spPr/>
        <p:txBody>
          <a:bodyPr/>
          <a:lstStyle/>
          <a:p>
            <a:r>
              <a:rPr lang="en-US" dirty="0"/>
              <a:t>Data Island</a:t>
            </a:r>
            <a:endParaRPr lang="en-GB" dirty="0"/>
          </a:p>
        </p:txBody>
      </p:sp>
      <p:sp>
        <p:nvSpPr>
          <p:cNvPr id="3" name="Text Placeholder 2">
            <a:extLst>
              <a:ext uri="{FF2B5EF4-FFF2-40B4-BE49-F238E27FC236}">
                <a16:creationId xmlns:a16="http://schemas.microsoft.com/office/drawing/2014/main" id="{78173942-92DF-4DCF-9DA6-ECC0C4591FC8}"/>
              </a:ext>
            </a:extLst>
          </p:cNvPr>
          <p:cNvSpPr>
            <a:spLocks noGrp="1"/>
          </p:cNvSpPr>
          <p:nvPr>
            <p:ph type="body" sz="quarter" idx="15"/>
          </p:nvPr>
        </p:nvSpPr>
        <p:spPr>
          <a:xfrm>
            <a:off x="4271171" y="1383068"/>
            <a:ext cx="7377991" cy="5128604"/>
          </a:xfrm>
        </p:spPr>
        <p:txBody>
          <a:bodyPr/>
          <a:lstStyle/>
          <a:p>
            <a:pPr marL="514350" indent="-457200">
              <a:buFont typeface="Arial" panose="020B0604020202020204" pitchFamily="34" charset="0"/>
              <a:buChar char="•"/>
            </a:pPr>
            <a:r>
              <a:rPr lang="en-GB" sz="2000" dirty="0"/>
              <a:t>System with limited or no external connectivity to other systems.</a:t>
            </a:r>
          </a:p>
          <a:p>
            <a:pPr marL="514350" indent="-457200">
              <a:buFont typeface="Arial" panose="020B0604020202020204" pitchFamily="34" charset="0"/>
              <a:buChar char="•"/>
            </a:pPr>
            <a:r>
              <a:rPr lang="en-GB" sz="2000" dirty="0"/>
              <a:t>Acts primarily as a data store.</a:t>
            </a:r>
          </a:p>
          <a:p>
            <a:pPr marL="914400" lvl="1" indent="-457200"/>
            <a:r>
              <a:rPr lang="en-GB" dirty="0"/>
              <a:t>USB drive.</a:t>
            </a:r>
          </a:p>
          <a:p>
            <a:pPr marL="914400" lvl="1" indent="-457200"/>
            <a:r>
              <a:rPr lang="en-GB" dirty="0"/>
              <a:t>Standalone documents (xlsx).</a:t>
            </a:r>
          </a:p>
          <a:p>
            <a:pPr marL="457200" lvl="0" indent="-457200">
              <a:buFont typeface="Arial" panose="020B0604020202020204" pitchFamily="34" charset="0"/>
              <a:buChar char="•"/>
            </a:pPr>
            <a:r>
              <a:rPr lang="en-GB" sz="2000" dirty="0"/>
              <a:t>User is limited in their ability to update or synchronise the data with other systems.</a:t>
            </a:r>
          </a:p>
          <a:p>
            <a:pPr marL="457200" lvl="0" indent="-457200">
              <a:buFont typeface="Arial" panose="020B0604020202020204" pitchFamily="34" charset="0"/>
              <a:buChar char="•"/>
            </a:pPr>
            <a:r>
              <a:rPr lang="en-GB" sz="2000" dirty="0"/>
              <a:t>Term also used to describe data tables that are unlinked to any other table in a database.</a:t>
            </a:r>
          </a:p>
          <a:p>
            <a:pPr marL="914400" lvl="1" indent="-457200"/>
            <a:r>
              <a:rPr lang="en-GB" dirty="0"/>
              <a:t>Standalone reference or lookup table.</a:t>
            </a:r>
          </a:p>
        </p:txBody>
      </p:sp>
      <p:sp>
        <p:nvSpPr>
          <p:cNvPr id="4" name="Slide Number Placeholder 3">
            <a:extLst>
              <a:ext uri="{FF2B5EF4-FFF2-40B4-BE49-F238E27FC236}">
                <a16:creationId xmlns:a16="http://schemas.microsoft.com/office/drawing/2014/main" id="{6E8330D5-55B8-41C9-92E7-E0EF6BAFA528}"/>
              </a:ext>
            </a:extLst>
          </p:cNvPr>
          <p:cNvSpPr>
            <a:spLocks noGrp="1"/>
          </p:cNvSpPr>
          <p:nvPr>
            <p:ph type="sldNum" sz="quarter" idx="4"/>
          </p:nvPr>
        </p:nvSpPr>
        <p:spPr/>
        <p:txBody>
          <a:bodyPr/>
          <a:lstStyle/>
          <a:p>
            <a:fld id="{EF892D59-8F09-EF4B-AD6D-DA609442F868}" type="slidenum">
              <a:rPr lang="en-GB" smtClean="0"/>
              <a:pPr/>
              <a:t>22</a:t>
            </a:fld>
            <a:endParaRPr lang="en-GB" dirty="0"/>
          </a:p>
        </p:txBody>
      </p:sp>
      <p:pic>
        <p:nvPicPr>
          <p:cNvPr id="5" name="Picture 4">
            <a:extLst>
              <a:ext uri="{FF2B5EF4-FFF2-40B4-BE49-F238E27FC236}">
                <a16:creationId xmlns:a16="http://schemas.microsoft.com/office/drawing/2014/main" id="{87DA0445-BB09-438F-8B83-63E4F202A45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424144" y="4662710"/>
            <a:ext cx="1421389" cy="1624444"/>
          </a:xfrm>
          <a:prstGeom prst="rect">
            <a:avLst/>
          </a:prstGeom>
        </p:spPr>
      </p:pic>
    </p:spTree>
    <p:extLst>
      <p:ext uri="{BB962C8B-B14F-4D97-AF65-F5344CB8AC3E}">
        <p14:creationId xmlns:p14="http://schemas.microsoft.com/office/powerpoint/2010/main" val="57347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5162-171D-42C3-AF8F-A0BF9E4852F8}"/>
              </a:ext>
            </a:extLst>
          </p:cNvPr>
          <p:cNvSpPr>
            <a:spLocks noGrp="1"/>
          </p:cNvSpPr>
          <p:nvPr>
            <p:ph type="ctrTitle"/>
          </p:nvPr>
        </p:nvSpPr>
        <p:spPr>
          <a:xfrm>
            <a:off x="7109717" y="3164199"/>
            <a:ext cx="4500081" cy="2019300"/>
          </a:xfrm>
        </p:spPr>
        <p:txBody>
          <a:bodyPr/>
          <a:lstStyle/>
          <a:p>
            <a:r>
              <a:rPr lang="en-US" dirty="0"/>
              <a:t> </a:t>
            </a:r>
            <a:br>
              <a:rPr lang="en-US" dirty="0"/>
            </a:br>
            <a:r>
              <a:rPr lang="en-US" dirty="0"/>
              <a:t>Guided activity to implement a simple data warehouse</a:t>
            </a:r>
            <a:endParaRPr lang="en-GB" dirty="0"/>
          </a:p>
        </p:txBody>
      </p:sp>
    </p:spTree>
    <p:extLst>
      <p:ext uri="{BB962C8B-B14F-4D97-AF65-F5344CB8AC3E}">
        <p14:creationId xmlns:p14="http://schemas.microsoft.com/office/powerpoint/2010/main" val="208120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88F8EC-5C1A-47C6-A10A-6ED704FCE24C}"/>
              </a:ext>
            </a:extLst>
          </p:cNvPr>
          <p:cNvSpPr>
            <a:spLocks noGrp="1"/>
          </p:cNvSpPr>
          <p:nvPr>
            <p:ph type="body" sz="quarter" idx="10"/>
          </p:nvPr>
        </p:nvSpPr>
        <p:spPr/>
        <p:txBody>
          <a:bodyPr/>
          <a:lstStyle/>
          <a:p>
            <a:r>
              <a:rPr lang="en-US" dirty="0"/>
              <a:t>OLTP</a:t>
            </a:r>
            <a:endParaRPr lang="en-GB" dirty="0"/>
          </a:p>
        </p:txBody>
      </p:sp>
      <p:sp>
        <p:nvSpPr>
          <p:cNvPr id="3" name="Text Placeholder 2">
            <a:extLst>
              <a:ext uri="{FF2B5EF4-FFF2-40B4-BE49-F238E27FC236}">
                <a16:creationId xmlns:a16="http://schemas.microsoft.com/office/drawing/2014/main" id="{F9C58E23-6710-44F7-90E4-7947FC46B0F9}"/>
              </a:ext>
            </a:extLst>
          </p:cNvPr>
          <p:cNvSpPr>
            <a:spLocks noGrp="1"/>
          </p:cNvSpPr>
          <p:nvPr>
            <p:ph type="body" sz="quarter" idx="15"/>
          </p:nvPr>
        </p:nvSpPr>
        <p:spPr>
          <a:xfrm>
            <a:off x="4878475" y="1349983"/>
            <a:ext cx="6770687" cy="4559437"/>
          </a:xfrm>
        </p:spPr>
        <p:txBody>
          <a:bodyPr/>
          <a:lstStyle/>
          <a:p>
            <a:pPr marL="571500" indent="-571500">
              <a:buFont typeface="Arial" panose="020B0604020202020204" pitchFamily="34" charset="0"/>
              <a:buChar char="•"/>
            </a:pPr>
            <a:r>
              <a:rPr lang="en-GB" sz="2000" dirty="0"/>
              <a:t>Online Transaction Processing.</a:t>
            </a:r>
          </a:p>
          <a:p>
            <a:pPr marL="571500" indent="-571500">
              <a:buFont typeface="Arial" panose="020B0604020202020204" pitchFamily="34" charset="0"/>
              <a:buChar char="•"/>
            </a:pPr>
            <a:r>
              <a:rPr lang="en-GB" sz="2000" dirty="0"/>
              <a:t>ERP, CRM, banks, ATMs, etc.</a:t>
            </a:r>
          </a:p>
          <a:p>
            <a:pPr marL="571500" indent="-571500">
              <a:buFont typeface="Arial" panose="020B0604020202020204" pitchFamily="34" charset="0"/>
              <a:buChar char="•"/>
            </a:pPr>
            <a:r>
              <a:rPr lang="en-GB" sz="2000" dirty="0"/>
              <a:t>High transactional activity (inserts, updates, deletes) mean few indexes.</a:t>
            </a:r>
          </a:p>
          <a:p>
            <a:pPr marL="571500" indent="-571500">
              <a:buFont typeface="Arial" panose="020B0604020202020204" pitchFamily="34" charset="0"/>
              <a:buChar char="•"/>
            </a:pPr>
            <a:r>
              <a:rPr lang="en-GB" sz="2000" dirty="0"/>
              <a:t>System responds immediately to user requests.</a:t>
            </a:r>
          </a:p>
          <a:p>
            <a:pPr marL="571500" indent="-571500">
              <a:buFont typeface="Arial" panose="020B0604020202020204" pitchFamily="34" charset="0"/>
              <a:buChar char="•"/>
            </a:pPr>
            <a:r>
              <a:rPr lang="en-GB" sz="2000" dirty="0"/>
              <a:t>High level of throughput.</a:t>
            </a:r>
          </a:p>
          <a:p>
            <a:pPr marL="571500" indent="-571500">
              <a:buFont typeface="Arial" panose="020B0604020202020204" pitchFamily="34" charset="0"/>
              <a:buChar char="•"/>
            </a:pPr>
            <a:r>
              <a:rPr lang="en-GB" sz="2000" dirty="0"/>
              <a:t>Not efficient at querying.</a:t>
            </a:r>
          </a:p>
          <a:p>
            <a:pPr marL="571500" indent="-571500">
              <a:buFont typeface="Arial" panose="020B0604020202020204" pitchFamily="34" charset="0"/>
              <a:buChar char="•"/>
            </a:pPr>
            <a:r>
              <a:rPr lang="en-GB" sz="2000" dirty="0"/>
              <a:t>Relatively small dataset.</a:t>
            </a:r>
          </a:p>
          <a:p>
            <a:pPr marL="571500" indent="-571500">
              <a:buFont typeface="Arial" panose="020B0604020202020204" pitchFamily="34" charset="0"/>
              <a:buChar char="•"/>
            </a:pPr>
            <a:r>
              <a:rPr lang="en-GB" sz="2000" dirty="0"/>
              <a:t>Supports day to day </a:t>
            </a:r>
            <a:r>
              <a:rPr lang="en-GB" sz="2000" b="1" dirty="0"/>
              <a:t>operational </a:t>
            </a:r>
            <a:r>
              <a:rPr lang="en-GB" sz="2000" dirty="0"/>
              <a:t>business processes.</a:t>
            </a:r>
          </a:p>
          <a:p>
            <a:endParaRPr lang="en-GB" sz="2000" dirty="0"/>
          </a:p>
        </p:txBody>
      </p:sp>
      <p:sp>
        <p:nvSpPr>
          <p:cNvPr id="4" name="Slide Number Placeholder 3">
            <a:extLst>
              <a:ext uri="{FF2B5EF4-FFF2-40B4-BE49-F238E27FC236}">
                <a16:creationId xmlns:a16="http://schemas.microsoft.com/office/drawing/2014/main" id="{A5FCD201-1D74-4295-92FD-2C40A6449202}"/>
              </a:ext>
            </a:extLst>
          </p:cNvPr>
          <p:cNvSpPr>
            <a:spLocks noGrp="1"/>
          </p:cNvSpPr>
          <p:nvPr>
            <p:ph type="sldNum" sz="quarter" idx="4"/>
          </p:nvPr>
        </p:nvSpPr>
        <p:spPr/>
        <p:txBody>
          <a:bodyPr/>
          <a:lstStyle/>
          <a:p>
            <a:fld id="{EF892D59-8F09-EF4B-AD6D-DA609442F868}" type="slidenum">
              <a:rPr lang="en-GB" smtClean="0"/>
              <a:pPr/>
              <a:t>3</a:t>
            </a:fld>
            <a:endParaRPr lang="en-GB" dirty="0"/>
          </a:p>
        </p:txBody>
      </p:sp>
    </p:spTree>
    <p:extLst>
      <p:ext uri="{BB962C8B-B14F-4D97-AF65-F5344CB8AC3E}">
        <p14:creationId xmlns:p14="http://schemas.microsoft.com/office/powerpoint/2010/main" val="241833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EF997-CD3A-4E8F-93EC-8EAB33B92ECD}"/>
              </a:ext>
            </a:extLst>
          </p:cNvPr>
          <p:cNvSpPr>
            <a:spLocks noGrp="1"/>
          </p:cNvSpPr>
          <p:nvPr>
            <p:ph type="body" sz="quarter" idx="10"/>
          </p:nvPr>
        </p:nvSpPr>
        <p:spPr/>
        <p:txBody>
          <a:bodyPr/>
          <a:lstStyle/>
          <a:p>
            <a:r>
              <a:rPr lang="en-US" dirty="0"/>
              <a:t>OLAP</a:t>
            </a:r>
            <a:endParaRPr lang="en-GB" dirty="0"/>
          </a:p>
        </p:txBody>
      </p:sp>
      <p:sp>
        <p:nvSpPr>
          <p:cNvPr id="3" name="Text Placeholder 2">
            <a:extLst>
              <a:ext uri="{FF2B5EF4-FFF2-40B4-BE49-F238E27FC236}">
                <a16:creationId xmlns:a16="http://schemas.microsoft.com/office/drawing/2014/main" id="{9FF1E997-3676-49CD-AEEA-4338B24BC14B}"/>
              </a:ext>
            </a:extLst>
          </p:cNvPr>
          <p:cNvSpPr>
            <a:spLocks noGrp="1"/>
          </p:cNvSpPr>
          <p:nvPr>
            <p:ph type="body" sz="quarter" idx="15"/>
          </p:nvPr>
        </p:nvSpPr>
        <p:spPr>
          <a:xfrm>
            <a:off x="4878475" y="762155"/>
            <a:ext cx="6770687" cy="5128604"/>
          </a:xfrm>
        </p:spPr>
        <p:txBody>
          <a:bodyPr/>
          <a:lstStyle/>
          <a:p>
            <a:pPr marL="457200" indent="-457200">
              <a:buFont typeface="Arial" panose="020B0604020202020204" pitchFamily="34" charset="0"/>
              <a:buChar char="•"/>
            </a:pPr>
            <a:r>
              <a:rPr lang="en-GB" sz="2000" b="1" dirty="0"/>
              <a:t>O</a:t>
            </a:r>
            <a:r>
              <a:rPr lang="en-GB" sz="2000" dirty="0"/>
              <a:t>n</a:t>
            </a:r>
            <a:r>
              <a:rPr lang="en-GB" sz="2000" b="1" dirty="0"/>
              <a:t>l</a:t>
            </a:r>
            <a:r>
              <a:rPr lang="en-GB" sz="2000" dirty="0"/>
              <a:t>ine </a:t>
            </a:r>
            <a:r>
              <a:rPr lang="en-GB" sz="2000" b="1" dirty="0"/>
              <a:t>A</a:t>
            </a:r>
            <a:r>
              <a:rPr lang="en-GB" sz="2000" dirty="0"/>
              <a:t>nalytical </a:t>
            </a:r>
            <a:r>
              <a:rPr lang="en-GB" sz="2000" b="1" dirty="0"/>
              <a:t>P</a:t>
            </a:r>
            <a:r>
              <a:rPr lang="en-GB" sz="2000" dirty="0"/>
              <a:t>rocessing.</a:t>
            </a:r>
          </a:p>
          <a:p>
            <a:pPr marL="457200" indent="-457200">
              <a:buFont typeface="Arial" panose="020B0604020202020204" pitchFamily="34" charset="0"/>
              <a:buChar char="•"/>
            </a:pPr>
            <a:r>
              <a:rPr lang="en-GB" sz="2000" dirty="0"/>
              <a:t>Data loaded in bulk (historical and current).</a:t>
            </a:r>
          </a:p>
          <a:p>
            <a:pPr marL="457200" indent="-457200">
              <a:buFont typeface="Arial" panose="020B0604020202020204" pitchFamily="34" charset="0"/>
              <a:buChar char="•"/>
            </a:pPr>
            <a:r>
              <a:rPr lang="en-GB" sz="2000" dirty="0"/>
              <a:t>Low transactional activity.</a:t>
            </a:r>
          </a:p>
          <a:p>
            <a:pPr marL="457200" indent="-457200">
              <a:buFont typeface="Arial" panose="020B0604020202020204" pitchFamily="34" charset="0"/>
              <a:buChar char="•"/>
            </a:pPr>
            <a:r>
              <a:rPr lang="en-GB" sz="2000" dirty="0"/>
              <a:t>Allows many indexes.</a:t>
            </a:r>
          </a:p>
          <a:p>
            <a:pPr marL="457200" indent="-457200">
              <a:buFont typeface="Arial" panose="020B0604020202020204" pitchFamily="34" charset="0"/>
              <a:buChar char="•"/>
            </a:pPr>
            <a:r>
              <a:rPr lang="en-GB" sz="2000" dirty="0"/>
              <a:t>Typically read-only.</a:t>
            </a:r>
          </a:p>
          <a:p>
            <a:pPr marL="457200" indent="-457200">
              <a:buFont typeface="Arial" panose="020B0604020202020204" pitchFamily="34" charset="0"/>
              <a:buChar char="•"/>
            </a:pPr>
            <a:r>
              <a:rPr lang="en-GB" sz="2000" dirty="0"/>
              <a:t>Designed to allow very efficient querying.</a:t>
            </a:r>
          </a:p>
          <a:p>
            <a:pPr marL="457200" indent="-457200">
              <a:buFont typeface="Arial" panose="020B0604020202020204" pitchFamily="34" charset="0"/>
              <a:buChar char="•"/>
            </a:pPr>
            <a:r>
              <a:rPr lang="en-GB" sz="2000" dirty="0"/>
              <a:t>Large dataset capability.</a:t>
            </a:r>
          </a:p>
          <a:p>
            <a:pPr marL="457200" indent="-457200">
              <a:buFont typeface="Arial" panose="020B0604020202020204" pitchFamily="34" charset="0"/>
              <a:buChar char="•"/>
            </a:pPr>
            <a:r>
              <a:rPr lang="en-GB" sz="2000" dirty="0"/>
              <a:t>Supports </a:t>
            </a:r>
            <a:r>
              <a:rPr lang="en-GB" sz="2000" b="1" dirty="0"/>
              <a:t>analysis </a:t>
            </a:r>
            <a:r>
              <a:rPr lang="en-GB" sz="2000" dirty="0"/>
              <a:t>of the data for enterprise level decision making.</a:t>
            </a:r>
          </a:p>
          <a:p>
            <a:endParaRPr lang="en-GB" sz="2000" dirty="0"/>
          </a:p>
        </p:txBody>
      </p:sp>
      <p:sp>
        <p:nvSpPr>
          <p:cNvPr id="4" name="Slide Number Placeholder 3">
            <a:extLst>
              <a:ext uri="{FF2B5EF4-FFF2-40B4-BE49-F238E27FC236}">
                <a16:creationId xmlns:a16="http://schemas.microsoft.com/office/drawing/2014/main" id="{8C0DEF73-17AD-48C1-B224-C0B2124B7121}"/>
              </a:ext>
            </a:extLst>
          </p:cNvPr>
          <p:cNvSpPr>
            <a:spLocks noGrp="1"/>
          </p:cNvSpPr>
          <p:nvPr>
            <p:ph type="sldNum" sz="quarter" idx="4"/>
          </p:nvPr>
        </p:nvSpPr>
        <p:spPr/>
        <p:txBody>
          <a:bodyPr/>
          <a:lstStyle/>
          <a:p>
            <a:fld id="{EF892D59-8F09-EF4B-AD6D-DA609442F868}" type="slidenum">
              <a:rPr lang="en-GB" smtClean="0"/>
              <a:pPr/>
              <a:t>4</a:t>
            </a:fld>
            <a:endParaRPr lang="en-GB" dirty="0"/>
          </a:p>
        </p:txBody>
      </p:sp>
    </p:spTree>
    <p:extLst>
      <p:ext uri="{BB962C8B-B14F-4D97-AF65-F5344CB8AC3E}">
        <p14:creationId xmlns:p14="http://schemas.microsoft.com/office/powerpoint/2010/main" val="286661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C7EC33-BDFE-4FF8-8D93-AA89E79E34B2}"/>
              </a:ext>
            </a:extLst>
          </p:cNvPr>
          <p:cNvSpPr>
            <a:spLocks noGrp="1"/>
          </p:cNvSpPr>
          <p:nvPr>
            <p:ph type="body" sz="quarter" idx="10"/>
          </p:nvPr>
        </p:nvSpPr>
        <p:spPr/>
        <p:txBody>
          <a:bodyPr/>
          <a:lstStyle/>
          <a:p>
            <a:r>
              <a:rPr lang="en-US" dirty="0"/>
              <a:t>OLTP vs OLAP</a:t>
            </a:r>
            <a:endParaRPr lang="en-GB" dirty="0"/>
          </a:p>
        </p:txBody>
      </p:sp>
      <p:sp>
        <p:nvSpPr>
          <p:cNvPr id="4" name="Slide Number Placeholder 3">
            <a:extLst>
              <a:ext uri="{FF2B5EF4-FFF2-40B4-BE49-F238E27FC236}">
                <a16:creationId xmlns:a16="http://schemas.microsoft.com/office/drawing/2014/main" id="{D396A486-76EA-457A-A841-EAA3B1A003B5}"/>
              </a:ext>
            </a:extLst>
          </p:cNvPr>
          <p:cNvSpPr>
            <a:spLocks noGrp="1"/>
          </p:cNvSpPr>
          <p:nvPr>
            <p:ph type="sldNum" sz="quarter" idx="4"/>
          </p:nvPr>
        </p:nvSpPr>
        <p:spPr/>
        <p:txBody>
          <a:bodyPr/>
          <a:lstStyle/>
          <a:p>
            <a:fld id="{EF892D59-8F09-EF4B-AD6D-DA609442F868}" type="slidenum">
              <a:rPr lang="en-GB" smtClean="0"/>
              <a:pPr/>
              <a:t>5</a:t>
            </a:fld>
            <a:endParaRPr lang="en-GB" dirty="0"/>
          </a:p>
        </p:txBody>
      </p:sp>
      <p:graphicFrame>
        <p:nvGraphicFramePr>
          <p:cNvPr id="5" name="Table 4">
            <a:extLst>
              <a:ext uri="{FF2B5EF4-FFF2-40B4-BE49-F238E27FC236}">
                <a16:creationId xmlns:a16="http://schemas.microsoft.com/office/drawing/2014/main" id="{2F46B332-8835-4D5A-87C0-B5682F67C576}"/>
              </a:ext>
            </a:extLst>
          </p:cNvPr>
          <p:cNvGraphicFramePr>
            <a:graphicFrameLocks noGrp="1"/>
          </p:cNvGraphicFramePr>
          <p:nvPr>
            <p:extLst>
              <p:ext uri="{D42A27DB-BD31-4B8C-83A1-F6EECF244321}">
                <p14:modId xmlns:p14="http://schemas.microsoft.com/office/powerpoint/2010/main" val="2094367425"/>
              </p:ext>
            </p:extLst>
          </p:nvPr>
        </p:nvGraphicFramePr>
        <p:xfrm>
          <a:off x="3271520" y="454601"/>
          <a:ext cx="8430746" cy="6045200"/>
        </p:xfrm>
        <a:graphic>
          <a:graphicData uri="http://schemas.openxmlformats.org/drawingml/2006/table">
            <a:tbl>
              <a:tblPr firstRow="1" bandRow="1">
                <a:tableStyleId>{5C22544A-7EE6-4342-B048-85BDC9FD1C3A}</a:tableStyleId>
              </a:tblPr>
              <a:tblGrid>
                <a:gridCol w="1764516">
                  <a:extLst>
                    <a:ext uri="{9D8B030D-6E8A-4147-A177-3AD203B41FA5}">
                      <a16:colId xmlns:a16="http://schemas.microsoft.com/office/drawing/2014/main" val="2104192869"/>
                    </a:ext>
                  </a:extLst>
                </a:gridCol>
                <a:gridCol w="2725738">
                  <a:extLst>
                    <a:ext uri="{9D8B030D-6E8A-4147-A177-3AD203B41FA5}">
                      <a16:colId xmlns:a16="http://schemas.microsoft.com/office/drawing/2014/main" val="3177229726"/>
                    </a:ext>
                  </a:extLst>
                </a:gridCol>
                <a:gridCol w="3940492">
                  <a:extLst>
                    <a:ext uri="{9D8B030D-6E8A-4147-A177-3AD203B41FA5}">
                      <a16:colId xmlns:a16="http://schemas.microsoft.com/office/drawing/2014/main" val="2106331525"/>
                    </a:ext>
                  </a:extLst>
                </a:gridCol>
              </a:tblGrid>
              <a:tr h="370840">
                <a:tc>
                  <a:txBody>
                    <a:bodyPr/>
                    <a:lstStyle/>
                    <a:p>
                      <a:endParaRPr lang="en-GB" sz="1700" dirty="0"/>
                    </a:p>
                  </a:txBody>
                  <a:tcPr/>
                </a:tc>
                <a:tc>
                  <a:txBody>
                    <a:bodyPr/>
                    <a:lstStyle/>
                    <a:p>
                      <a:r>
                        <a:rPr lang="en-GB" sz="1700" dirty="0"/>
                        <a:t>OLTP</a:t>
                      </a:r>
                    </a:p>
                  </a:txBody>
                  <a:tcPr/>
                </a:tc>
                <a:tc>
                  <a:txBody>
                    <a:bodyPr/>
                    <a:lstStyle/>
                    <a:p>
                      <a:r>
                        <a:rPr lang="en-GB" sz="1700" dirty="0"/>
                        <a:t>OLAP</a:t>
                      </a:r>
                    </a:p>
                  </a:txBody>
                  <a:tcPr/>
                </a:tc>
                <a:extLst>
                  <a:ext uri="{0D108BD9-81ED-4DB2-BD59-A6C34878D82A}">
                    <a16:rowId xmlns:a16="http://schemas.microsoft.com/office/drawing/2014/main" val="339383429"/>
                  </a:ext>
                </a:extLst>
              </a:tr>
              <a:tr h="370840">
                <a:tc>
                  <a:txBody>
                    <a:bodyPr/>
                    <a:lstStyle/>
                    <a:p>
                      <a:r>
                        <a:rPr lang="en-GB" sz="1700" b="1" dirty="0"/>
                        <a:t>Sources</a:t>
                      </a:r>
                    </a:p>
                  </a:txBody>
                  <a:tcPr/>
                </a:tc>
                <a:tc>
                  <a:txBody>
                    <a:bodyPr/>
                    <a:lstStyle/>
                    <a:p>
                      <a:r>
                        <a:rPr lang="en-GB" sz="1700" dirty="0"/>
                        <a:t>OLTP system itself</a:t>
                      </a:r>
                    </a:p>
                  </a:txBody>
                  <a:tcPr/>
                </a:tc>
                <a:tc>
                  <a:txBody>
                    <a:bodyPr/>
                    <a:lstStyle/>
                    <a:p>
                      <a:r>
                        <a:rPr lang="en-GB" sz="1700" dirty="0"/>
                        <a:t>OLTP systems across the enterprise</a:t>
                      </a:r>
                    </a:p>
                  </a:txBody>
                  <a:tcPr/>
                </a:tc>
                <a:extLst>
                  <a:ext uri="{0D108BD9-81ED-4DB2-BD59-A6C34878D82A}">
                    <a16:rowId xmlns:a16="http://schemas.microsoft.com/office/drawing/2014/main" val="1807216778"/>
                  </a:ext>
                </a:extLst>
              </a:tr>
              <a:tr h="370840">
                <a:tc>
                  <a:txBody>
                    <a:bodyPr/>
                    <a:lstStyle/>
                    <a:p>
                      <a:r>
                        <a:rPr lang="en-GB" sz="1700" b="1" dirty="0"/>
                        <a:t>Purpose</a:t>
                      </a:r>
                    </a:p>
                  </a:txBody>
                  <a:tcPr/>
                </a:tc>
                <a:tc>
                  <a:txBody>
                    <a:bodyPr/>
                    <a:lstStyle/>
                    <a:p>
                      <a:r>
                        <a:rPr lang="en-GB" sz="1700" dirty="0"/>
                        <a:t>Day to day operational tasks</a:t>
                      </a:r>
                    </a:p>
                  </a:txBody>
                  <a:tcPr/>
                </a:tc>
                <a:tc>
                  <a:txBody>
                    <a:bodyPr/>
                    <a:lstStyle/>
                    <a:p>
                      <a:r>
                        <a:rPr lang="en-GB" sz="1700" dirty="0"/>
                        <a:t>Enterprise decision making, planning and problem solving</a:t>
                      </a:r>
                    </a:p>
                  </a:txBody>
                  <a:tcPr/>
                </a:tc>
                <a:extLst>
                  <a:ext uri="{0D108BD9-81ED-4DB2-BD59-A6C34878D82A}">
                    <a16:rowId xmlns:a16="http://schemas.microsoft.com/office/drawing/2014/main" val="2048478411"/>
                  </a:ext>
                </a:extLst>
              </a:tr>
              <a:tr h="370840">
                <a:tc>
                  <a:txBody>
                    <a:bodyPr/>
                    <a:lstStyle/>
                    <a:p>
                      <a:r>
                        <a:rPr lang="en-GB" sz="1700" b="1" dirty="0"/>
                        <a:t>Data operations</a:t>
                      </a:r>
                    </a:p>
                  </a:txBody>
                  <a:tcPr/>
                </a:tc>
                <a:tc>
                  <a:txBody>
                    <a:bodyPr/>
                    <a:lstStyle/>
                    <a:p>
                      <a:r>
                        <a:rPr lang="en-GB" sz="1700" dirty="0"/>
                        <a:t>Read, write, update, delete</a:t>
                      </a:r>
                    </a:p>
                  </a:txBody>
                  <a:tcPr/>
                </a:tc>
                <a:tc>
                  <a:txBody>
                    <a:bodyPr/>
                    <a:lstStyle/>
                    <a:p>
                      <a:r>
                        <a:rPr lang="en-GB" sz="1700" dirty="0"/>
                        <a:t>System refreshes – mainly read-only with some write</a:t>
                      </a:r>
                    </a:p>
                  </a:txBody>
                  <a:tcPr/>
                </a:tc>
                <a:extLst>
                  <a:ext uri="{0D108BD9-81ED-4DB2-BD59-A6C34878D82A}">
                    <a16:rowId xmlns:a16="http://schemas.microsoft.com/office/drawing/2014/main" val="3079817666"/>
                  </a:ext>
                </a:extLst>
              </a:tr>
              <a:tr h="370840">
                <a:tc>
                  <a:txBody>
                    <a:bodyPr/>
                    <a:lstStyle/>
                    <a:p>
                      <a:r>
                        <a:rPr lang="en-GB" sz="1700" b="1" dirty="0"/>
                        <a:t>Queries</a:t>
                      </a:r>
                    </a:p>
                  </a:txBody>
                  <a:tcPr/>
                </a:tc>
                <a:tc>
                  <a:txBody>
                    <a:bodyPr/>
                    <a:lstStyle/>
                    <a:p>
                      <a:r>
                        <a:rPr lang="en-GB" sz="1700" dirty="0"/>
                        <a:t>Simple, return small datasets</a:t>
                      </a:r>
                    </a:p>
                  </a:txBody>
                  <a:tcPr/>
                </a:tc>
                <a:tc>
                  <a:txBody>
                    <a:bodyPr/>
                    <a:lstStyle/>
                    <a:p>
                      <a:r>
                        <a:rPr lang="en-GB" sz="1700" dirty="0"/>
                        <a:t>Complex, return large datasets – mainly aggregations</a:t>
                      </a:r>
                    </a:p>
                  </a:txBody>
                  <a:tcPr/>
                </a:tc>
                <a:extLst>
                  <a:ext uri="{0D108BD9-81ED-4DB2-BD59-A6C34878D82A}">
                    <a16:rowId xmlns:a16="http://schemas.microsoft.com/office/drawing/2014/main" val="509701424"/>
                  </a:ext>
                </a:extLst>
              </a:tr>
              <a:tr h="370840">
                <a:tc>
                  <a:txBody>
                    <a:bodyPr/>
                    <a:lstStyle/>
                    <a:p>
                      <a:r>
                        <a:rPr lang="en-GB" sz="1700" b="1" dirty="0"/>
                        <a:t>Design</a:t>
                      </a:r>
                    </a:p>
                  </a:txBody>
                  <a:tcPr/>
                </a:tc>
                <a:tc>
                  <a:txBody>
                    <a:bodyPr/>
                    <a:lstStyle/>
                    <a:p>
                      <a:r>
                        <a:rPr lang="en-GB" sz="1700" dirty="0"/>
                        <a:t>Highly normalised</a:t>
                      </a:r>
                    </a:p>
                  </a:txBody>
                  <a:tcPr/>
                </a:tc>
                <a:tc>
                  <a:txBody>
                    <a:bodyPr/>
                    <a:lstStyle/>
                    <a:p>
                      <a:r>
                        <a:rPr lang="en-GB" sz="1700" dirty="0"/>
                        <a:t>Less normalised – star schema</a:t>
                      </a:r>
                    </a:p>
                  </a:txBody>
                  <a:tcPr/>
                </a:tc>
                <a:extLst>
                  <a:ext uri="{0D108BD9-81ED-4DB2-BD59-A6C34878D82A}">
                    <a16:rowId xmlns:a16="http://schemas.microsoft.com/office/drawing/2014/main" val="4097376124"/>
                  </a:ext>
                </a:extLst>
              </a:tr>
              <a:tr h="370840">
                <a:tc>
                  <a:txBody>
                    <a:bodyPr/>
                    <a:lstStyle/>
                    <a:p>
                      <a:r>
                        <a:rPr lang="en-GB" sz="1700" b="1" dirty="0"/>
                        <a:t>Integrity</a:t>
                      </a:r>
                    </a:p>
                  </a:txBody>
                  <a:tcPr/>
                </a:tc>
                <a:tc>
                  <a:txBody>
                    <a:bodyPr/>
                    <a:lstStyle/>
                    <a:p>
                      <a:r>
                        <a:rPr lang="en-GB" sz="1700" dirty="0"/>
                        <a:t>Integrity needs to be maintained</a:t>
                      </a:r>
                    </a:p>
                  </a:txBody>
                  <a:tcPr/>
                </a:tc>
                <a:tc>
                  <a:txBody>
                    <a:bodyPr/>
                    <a:lstStyle/>
                    <a:p>
                      <a:r>
                        <a:rPr lang="en-GB" sz="1700" dirty="0"/>
                        <a:t>Integrity to a lesser degree as read-only and refreshed</a:t>
                      </a:r>
                    </a:p>
                  </a:txBody>
                  <a:tcPr/>
                </a:tc>
                <a:extLst>
                  <a:ext uri="{0D108BD9-81ED-4DB2-BD59-A6C34878D82A}">
                    <a16:rowId xmlns:a16="http://schemas.microsoft.com/office/drawing/2014/main" val="3997999200"/>
                  </a:ext>
                </a:extLst>
              </a:tr>
              <a:tr h="370840">
                <a:tc>
                  <a:txBody>
                    <a:bodyPr/>
                    <a:lstStyle/>
                    <a:p>
                      <a:r>
                        <a:rPr lang="en-GB" sz="1700" b="1" dirty="0"/>
                        <a:t>Database Transactions</a:t>
                      </a:r>
                    </a:p>
                  </a:txBody>
                  <a:tcPr/>
                </a:tc>
                <a:tc>
                  <a:txBody>
                    <a:bodyPr/>
                    <a:lstStyle/>
                    <a:p>
                      <a:r>
                        <a:rPr lang="en-GB" sz="1700" dirty="0"/>
                        <a:t>Short, quick transactions due to small amounts of data handled in each transaction</a:t>
                      </a:r>
                    </a:p>
                  </a:txBody>
                  <a:tcPr/>
                </a:tc>
                <a:tc>
                  <a:txBody>
                    <a:bodyPr/>
                    <a:lstStyle/>
                    <a:p>
                      <a:r>
                        <a:rPr lang="en-GB" sz="1700" dirty="0"/>
                        <a:t>Longer transactions due to heavy number crunching across many rows</a:t>
                      </a:r>
                    </a:p>
                  </a:txBody>
                  <a:tcPr/>
                </a:tc>
                <a:extLst>
                  <a:ext uri="{0D108BD9-81ED-4DB2-BD59-A6C34878D82A}">
                    <a16:rowId xmlns:a16="http://schemas.microsoft.com/office/drawing/2014/main" val="1183599567"/>
                  </a:ext>
                </a:extLst>
              </a:tr>
              <a:tr h="370840">
                <a:tc>
                  <a:txBody>
                    <a:bodyPr/>
                    <a:lstStyle/>
                    <a:p>
                      <a:r>
                        <a:rPr lang="en-GB" sz="1700" b="1" dirty="0"/>
                        <a:t>Users</a:t>
                      </a:r>
                    </a:p>
                  </a:txBody>
                  <a:tcPr/>
                </a:tc>
                <a:tc>
                  <a:txBody>
                    <a:bodyPr/>
                    <a:lstStyle/>
                    <a:p>
                      <a:r>
                        <a:rPr lang="en-GB" sz="1700" dirty="0"/>
                        <a:t>Data entry staff, customer service, DB admins</a:t>
                      </a:r>
                    </a:p>
                  </a:txBody>
                  <a:tcPr/>
                </a:tc>
                <a:tc>
                  <a:txBody>
                    <a:bodyPr/>
                    <a:lstStyle/>
                    <a:p>
                      <a:r>
                        <a:rPr lang="en-GB" sz="1700" dirty="0"/>
                        <a:t>Executives, management team, analysts</a:t>
                      </a:r>
                    </a:p>
                  </a:txBody>
                  <a:tcPr/>
                </a:tc>
                <a:extLst>
                  <a:ext uri="{0D108BD9-81ED-4DB2-BD59-A6C34878D82A}">
                    <a16:rowId xmlns:a16="http://schemas.microsoft.com/office/drawing/2014/main" val="3366713873"/>
                  </a:ext>
                </a:extLst>
              </a:tr>
            </a:tbl>
          </a:graphicData>
        </a:graphic>
      </p:graphicFrame>
    </p:spTree>
    <p:extLst>
      <p:ext uri="{BB962C8B-B14F-4D97-AF65-F5344CB8AC3E}">
        <p14:creationId xmlns:p14="http://schemas.microsoft.com/office/powerpoint/2010/main" val="315992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00A66-DBE9-4A09-AC1B-3C50BA46E2C2}"/>
              </a:ext>
            </a:extLst>
          </p:cNvPr>
          <p:cNvSpPr>
            <a:spLocks noGrp="1"/>
          </p:cNvSpPr>
          <p:nvPr>
            <p:ph type="body" sz="quarter" idx="10"/>
          </p:nvPr>
        </p:nvSpPr>
        <p:spPr/>
        <p:txBody>
          <a:bodyPr/>
          <a:lstStyle/>
          <a:p>
            <a:r>
              <a:rPr lang="en-US" dirty="0"/>
              <a:t>Data Warehouse is an OLAP mechanism</a:t>
            </a:r>
            <a:endParaRPr lang="en-GB" dirty="0"/>
          </a:p>
        </p:txBody>
      </p:sp>
      <p:sp>
        <p:nvSpPr>
          <p:cNvPr id="3" name="Text Placeholder 2">
            <a:extLst>
              <a:ext uri="{FF2B5EF4-FFF2-40B4-BE49-F238E27FC236}">
                <a16:creationId xmlns:a16="http://schemas.microsoft.com/office/drawing/2014/main" id="{677A4324-7124-4EC6-8279-B83C155373CF}"/>
              </a:ext>
            </a:extLst>
          </p:cNvPr>
          <p:cNvSpPr>
            <a:spLocks noGrp="1"/>
          </p:cNvSpPr>
          <p:nvPr>
            <p:ph type="body" sz="quarter" idx="15"/>
          </p:nvPr>
        </p:nvSpPr>
        <p:spPr>
          <a:xfrm>
            <a:off x="4878475" y="864698"/>
            <a:ext cx="7029273" cy="5128604"/>
          </a:xfrm>
        </p:spPr>
        <p:txBody>
          <a:bodyPr/>
          <a:lstStyle/>
          <a:p>
            <a:pPr marL="457200" indent="-457200">
              <a:buFont typeface="Arial" panose="020B0604020202020204" pitchFamily="34" charset="0"/>
              <a:buChar char="•"/>
            </a:pPr>
            <a:r>
              <a:rPr lang="en-GB" sz="2000" dirty="0"/>
              <a:t>Collects data over a period of time.</a:t>
            </a:r>
          </a:p>
          <a:p>
            <a:pPr marL="457200" indent="-457200">
              <a:buFont typeface="Arial" panose="020B0604020202020204" pitchFamily="34" charset="0"/>
              <a:buChar char="•"/>
            </a:pPr>
            <a:r>
              <a:rPr lang="en-GB" sz="2000" dirty="0"/>
              <a:t>(Usually) collects data from multiple data sources.</a:t>
            </a:r>
          </a:p>
          <a:p>
            <a:pPr marL="457200" indent="-457200">
              <a:buFont typeface="Arial" panose="020B0604020202020204" pitchFamily="34" charset="0"/>
              <a:buChar char="•"/>
            </a:pPr>
            <a:r>
              <a:rPr lang="en-GB" sz="2000" dirty="0"/>
              <a:t>Is supported by ETL processes (extract, transform and load).</a:t>
            </a:r>
          </a:p>
          <a:p>
            <a:pPr marL="457200" indent="-457200">
              <a:buFont typeface="Arial" panose="020B0604020202020204" pitchFamily="34" charset="0"/>
              <a:buChar char="•"/>
            </a:pPr>
            <a:r>
              <a:rPr lang="en-GB" sz="2000" dirty="0"/>
              <a:t>Has a different structure to typical OLTP database.</a:t>
            </a:r>
          </a:p>
          <a:p>
            <a:pPr marL="457200" indent="-457200">
              <a:buFont typeface="Arial" panose="020B0604020202020204" pitchFamily="34" charset="0"/>
              <a:buChar char="•"/>
            </a:pPr>
            <a:r>
              <a:rPr lang="en-GB" sz="2000" dirty="0"/>
              <a:t>Supplies analytical information to key stakeholders to aid decision-making.</a:t>
            </a:r>
          </a:p>
          <a:p>
            <a:pPr marL="457200" indent="-457200">
              <a:buFont typeface="Arial" panose="020B0604020202020204" pitchFamily="34" charset="0"/>
              <a:buChar char="•"/>
            </a:pPr>
            <a:r>
              <a:rPr lang="en-GB" sz="2000" dirty="0"/>
              <a:t>Offers multiple levels of aggregation.</a:t>
            </a:r>
          </a:p>
          <a:p>
            <a:endParaRPr lang="en-GB" sz="1400" dirty="0"/>
          </a:p>
        </p:txBody>
      </p:sp>
      <p:sp>
        <p:nvSpPr>
          <p:cNvPr id="4" name="Slide Number Placeholder 3">
            <a:extLst>
              <a:ext uri="{FF2B5EF4-FFF2-40B4-BE49-F238E27FC236}">
                <a16:creationId xmlns:a16="http://schemas.microsoft.com/office/drawing/2014/main" id="{989B1D8F-F59F-4C21-BBF8-19BAFCAB303A}"/>
              </a:ext>
            </a:extLst>
          </p:cNvPr>
          <p:cNvSpPr>
            <a:spLocks noGrp="1"/>
          </p:cNvSpPr>
          <p:nvPr>
            <p:ph type="sldNum" sz="quarter" idx="4"/>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171837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077D9-4755-4643-B888-B3A32E97348F}"/>
              </a:ext>
            </a:extLst>
          </p:cNvPr>
          <p:cNvSpPr>
            <a:spLocks noGrp="1"/>
          </p:cNvSpPr>
          <p:nvPr>
            <p:ph type="body" sz="quarter" idx="10"/>
          </p:nvPr>
        </p:nvSpPr>
        <p:spPr/>
        <p:txBody>
          <a:bodyPr/>
          <a:lstStyle/>
          <a:p>
            <a:r>
              <a:rPr lang="en-US" dirty="0"/>
              <a:t>Types of OLAP queries</a:t>
            </a:r>
            <a:endParaRPr lang="en-GB" dirty="0"/>
          </a:p>
        </p:txBody>
      </p:sp>
      <p:sp>
        <p:nvSpPr>
          <p:cNvPr id="4" name="Slide Number Placeholder 3">
            <a:extLst>
              <a:ext uri="{FF2B5EF4-FFF2-40B4-BE49-F238E27FC236}">
                <a16:creationId xmlns:a16="http://schemas.microsoft.com/office/drawing/2014/main" id="{BAC5C728-BDFA-477E-BFA8-ECE162C092F8}"/>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5" name="Content Placeholder 2">
            <a:extLst>
              <a:ext uri="{FF2B5EF4-FFF2-40B4-BE49-F238E27FC236}">
                <a16:creationId xmlns:a16="http://schemas.microsoft.com/office/drawing/2014/main" id="{B729C0F6-5E56-466B-B1B2-D025F2FF4F94}"/>
              </a:ext>
            </a:extLst>
          </p:cNvPr>
          <p:cNvSpPr txBox="1">
            <a:spLocks/>
          </p:cNvSpPr>
          <p:nvPr/>
        </p:nvSpPr>
        <p:spPr>
          <a:xfrm>
            <a:off x="4542728" y="317591"/>
            <a:ext cx="7499176" cy="619877"/>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2"/>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2"/>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2"/>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2"/>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Scenario: Organisation which manufactures and sells goods </a:t>
            </a:r>
          </a:p>
          <a:p>
            <a:endParaRPr lang="en-GB" sz="1600" dirty="0"/>
          </a:p>
        </p:txBody>
      </p:sp>
      <p:sp>
        <p:nvSpPr>
          <p:cNvPr id="6" name="TextBox 5">
            <a:extLst>
              <a:ext uri="{FF2B5EF4-FFF2-40B4-BE49-F238E27FC236}">
                <a16:creationId xmlns:a16="http://schemas.microsoft.com/office/drawing/2014/main" id="{986498E2-3593-4879-A60A-AC01F59A22DD}"/>
              </a:ext>
            </a:extLst>
          </p:cNvPr>
          <p:cNvSpPr txBox="1"/>
          <p:nvPr/>
        </p:nvSpPr>
        <p:spPr>
          <a:xfrm>
            <a:off x="4639271" y="1366581"/>
            <a:ext cx="3478191" cy="837401"/>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Number of Products </a:t>
            </a:r>
            <a:r>
              <a:rPr lang="en-GB" sz="2400" dirty="0"/>
              <a:t>sold by </a:t>
            </a:r>
            <a:r>
              <a:rPr lang="en-GB" sz="2400" b="1" dirty="0">
                <a:solidFill>
                  <a:srgbClr val="002060"/>
                </a:solidFill>
              </a:rPr>
              <a:t>Year</a:t>
            </a:r>
          </a:p>
        </p:txBody>
      </p:sp>
      <p:sp>
        <p:nvSpPr>
          <p:cNvPr id="7" name="TextBox 6">
            <a:extLst>
              <a:ext uri="{FF2B5EF4-FFF2-40B4-BE49-F238E27FC236}">
                <a16:creationId xmlns:a16="http://schemas.microsoft.com/office/drawing/2014/main" id="{933602D1-3C29-4DE7-9732-495846710373}"/>
              </a:ext>
            </a:extLst>
          </p:cNvPr>
          <p:cNvSpPr txBox="1"/>
          <p:nvPr/>
        </p:nvSpPr>
        <p:spPr>
          <a:xfrm>
            <a:off x="8336851" y="4154081"/>
            <a:ext cx="3566830" cy="1225993"/>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Cost of Products </a:t>
            </a:r>
            <a:r>
              <a:rPr lang="en-GB" sz="2400" dirty="0"/>
              <a:t>manufactured by </a:t>
            </a:r>
            <a:r>
              <a:rPr lang="en-GB" sz="2400" b="1" dirty="0">
                <a:solidFill>
                  <a:srgbClr val="002060"/>
                </a:solidFill>
              </a:rPr>
              <a:t>Product</a:t>
            </a:r>
            <a:r>
              <a:rPr lang="en-GB" sz="2400" b="1" dirty="0">
                <a:solidFill>
                  <a:schemeClr val="tx2"/>
                </a:solidFill>
              </a:rPr>
              <a:t> </a:t>
            </a:r>
            <a:r>
              <a:rPr lang="en-GB" sz="2400" b="1" dirty="0">
                <a:solidFill>
                  <a:srgbClr val="002060"/>
                </a:solidFill>
              </a:rPr>
              <a:t>Line </a:t>
            </a:r>
          </a:p>
        </p:txBody>
      </p:sp>
      <p:sp>
        <p:nvSpPr>
          <p:cNvPr id="8" name="TextBox 7">
            <a:extLst>
              <a:ext uri="{FF2B5EF4-FFF2-40B4-BE49-F238E27FC236}">
                <a16:creationId xmlns:a16="http://schemas.microsoft.com/office/drawing/2014/main" id="{6820CCE9-A442-4A1F-A6CF-51A2BE0BB25A}"/>
              </a:ext>
            </a:extLst>
          </p:cNvPr>
          <p:cNvSpPr txBox="1"/>
          <p:nvPr/>
        </p:nvSpPr>
        <p:spPr>
          <a:xfrm>
            <a:off x="8336851" y="1366581"/>
            <a:ext cx="3566830" cy="1200329"/>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Number of Products </a:t>
            </a:r>
            <a:r>
              <a:rPr lang="en-GB" sz="2400" dirty="0"/>
              <a:t>manufactured by </a:t>
            </a:r>
            <a:r>
              <a:rPr lang="en-GB" sz="2400" b="1" dirty="0">
                <a:solidFill>
                  <a:srgbClr val="002060"/>
                </a:solidFill>
              </a:rPr>
              <a:t>Location</a:t>
            </a:r>
          </a:p>
        </p:txBody>
      </p:sp>
      <p:sp>
        <p:nvSpPr>
          <p:cNvPr id="9" name="TextBox 8">
            <a:extLst>
              <a:ext uri="{FF2B5EF4-FFF2-40B4-BE49-F238E27FC236}">
                <a16:creationId xmlns:a16="http://schemas.microsoft.com/office/drawing/2014/main" id="{624FF871-715B-436A-9845-50FD5FE7DC94}"/>
              </a:ext>
            </a:extLst>
          </p:cNvPr>
          <p:cNvSpPr txBox="1"/>
          <p:nvPr/>
        </p:nvSpPr>
        <p:spPr>
          <a:xfrm>
            <a:off x="4620891" y="2378731"/>
            <a:ext cx="3496571" cy="1199658"/>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Total Revenue of products </a:t>
            </a:r>
            <a:r>
              <a:rPr lang="en-GB" sz="2400" dirty="0"/>
              <a:t>sold by </a:t>
            </a:r>
            <a:r>
              <a:rPr lang="en-GB" sz="2400" b="1" dirty="0">
                <a:solidFill>
                  <a:srgbClr val="002060"/>
                </a:solidFill>
              </a:rPr>
              <a:t>Customer Type</a:t>
            </a:r>
          </a:p>
        </p:txBody>
      </p:sp>
      <p:sp>
        <p:nvSpPr>
          <p:cNvPr id="10" name="TextBox 9">
            <a:extLst>
              <a:ext uri="{FF2B5EF4-FFF2-40B4-BE49-F238E27FC236}">
                <a16:creationId xmlns:a16="http://schemas.microsoft.com/office/drawing/2014/main" id="{A2FCCCFB-617E-4AB3-8907-A71190ABD1BA}"/>
              </a:ext>
            </a:extLst>
          </p:cNvPr>
          <p:cNvSpPr txBox="1"/>
          <p:nvPr/>
        </p:nvSpPr>
        <p:spPr>
          <a:xfrm>
            <a:off x="4620891" y="5127546"/>
            <a:ext cx="3496570" cy="1569660"/>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Total Revenue of Products </a:t>
            </a:r>
            <a:r>
              <a:rPr lang="en-GB" sz="2400" dirty="0"/>
              <a:t>sold by </a:t>
            </a:r>
            <a:r>
              <a:rPr lang="en-GB" sz="2400" b="1" dirty="0">
                <a:solidFill>
                  <a:srgbClr val="002060"/>
                </a:solidFill>
              </a:rPr>
              <a:t>Sales Person </a:t>
            </a:r>
            <a:r>
              <a:rPr lang="en-GB" sz="2400" dirty="0"/>
              <a:t>and </a:t>
            </a:r>
            <a:r>
              <a:rPr lang="en-GB" sz="2400" b="1" dirty="0">
                <a:solidFill>
                  <a:srgbClr val="002060"/>
                </a:solidFill>
              </a:rPr>
              <a:t>Sales Region</a:t>
            </a:r>
          </a:p>
        </p:txBody>
      </p:sp>
      <p:sp>
        <p:nvSpPr>
          <p:cNvPr id="11" name="TextBox 10">
            <a:extLst>
              <a:ext uri="{FF2B5EF4-FFF2-40B4-BE49-F238E27FC236}">
                <a16:creationId xmlns:a16="http://schemas.microsoft.com/office/drawing/2014/main" id="{736BCFC2-B302-458B-AE2F-BEFEA77FDBFD}"/>
              </a:ext>
            </a:extLst>
          </p:cNvPr>
          <p:cNvSpPr txBox="1"/>
          <p:nvPr/>
        </p:nvSpPr>
        <p:spPr>
          <a:xfrm>
            <a:off x="8336852" y="2765190"/>
            <a:ext cx="3566830" cy="1211387"/>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Number of Products </a:t>
            </a:r>
            <a:r>
              <a:rPr lang="en-GB" sz="2400" dirty="0"/>
              <a:t>manufactured by </a:t>
            </a:r>
            <a:r>
              <a:rPr lang="en-GB" sz="2400" b="1" dirty="0">
                <a:solidFill>
                  <a:srgbClr val="002060"/>
                </a:solidFill>
              </a:rPr>
              <a:t>Product</a:t>
            </a:r>
            <a:r>
              <a:rPr lang="en-GB" sz="2400" b="1" dirty="0">
                <a:solidFill>
                  <a:schemeClr val="tx2"/>
                </a:solidFill>
              </a:rPr>
              <a:t> </a:t>
            </a:r>
            <a:r>
              <a:rPr lang="en-GB" sz="2400" b="1" dirty="0">
                <a:solidFill>
                  <a:srgbClr val="002060"/>
                </a:solidFill>
              </a:rPr>
              <a:t>Type</a:t>
            </a:r>
          </a:p>
        </p:txBody>
      </p:sp>
      <p:sp>
        <p:nvSpPr>
          <p:cNvPr id="12" name="TextBox 11">
            <a:extLst>
              <a:ext uri="{FF2B5EF4-FFF2-40B4-BE49-F238E27FC236}">
                <a16:creationId xmlns:a16="http://schemas.microsoft.com/office/drawing/2014/main" id="{A27DCC1E-D7E2-473A-A1AD-C2EEDA12C9A7}"/>
              </a:ext>
            </a:extLst>
          </p:cNvPr>
          <p:cNvSpPr txBox="1"/>
          <p:nvPr/>
        </p:nvSpPr>
        <p:spPr>
          <a:xfrm>
            <a:off x="4620890" y="3753138"/>
            <a:ext cx="3496571" cy="1199659"/>
          </a:xfrm>
          <a:prstGeom prst="rect">
            <a:avLst/>
          </a:prstGeom>
          <a:noFill/>
          <a:ln>
            <a:solidFill>
              <a:schemeClr val="bg1">
                <a:lumMod val="65000"/>
              </a:schemeClr>
            </a:solidFill>
          </a:ln>
        </p:spPr>
        <p:txBody>
          <a:bodyPr wrap="square" rtlCol="0">
            <a:spAutoFit/>
          </a:bodyPr>
          <a:lstStyle/>
          <a:p>
            <a:r>
              <a:rPr lang="en-GB" sz="2400" b="1" dirty="0">
                <a:solidFill>
                  <a:srgbClr val="FF0000"/>
                </a:solidFill>
              </a:rPr>
              <a:t>Total Profit </a:t>
            </a:r>
            <a:r>
              <a:rPr lang="en-GB" sz="2400" dirty="0"/>
              <a:t>generated in the </a:t>
            </a:r>
            <a:r>
              <a:rPr lang="en-GB" sz="2400" b="1" dirty="0">
                <a:solidFill>
                  <a:srgbClr val="002060"/>
                </a:solidFill>
              </a:rPr>
              <a:t>Last Month</a:t>
            </a:r>
          </a:p>
        </p:txBody>
      </p:sp>
      <p:sp>
        <p:nvSpPr>
          <p:cNvPr id="13" name="TextBox 12">
            <a:extLst>
              <a:ext uri="{FF2B5EF4-FFF2-40B4-BE49-F238E27FC236}">
                <a16:creationId xmlns:a16="http://schemas.microsoft.com/office/drawing/2014/main" id="{CB7F39C6-9420-4728-AE86-AFC2055C5768}"/>
              </a:ext>
            </a:extLst>
          </p:cNvPr>
          <p:cNvSpPr txBox="1"/>
          <p:nvPr/>
        </p:nvSpPr>
        <p:spPr>
          <a:xfrm>
            <a:off x="8475074" y="5794581"/>
            <a:ext cx="2868201" cy="914400"/>
          </a:xfrm>
          <a:prstGeom prst="rect">
            <a:avLst/>
          </a:prstGeom>
        </p:spPr>
        <p:txBody>
          <a:bodyPr vert="horz" wrap="none" lIns="0" tIns="0" rIns="0" bIns="0" rtlCol="0" anchor="t" anchorCtr="0">
            <a:noAutofit/>
          </a:bodyPr>
          <a:lstStyle/>
          <a:p>
            <a:pPr algn="l"/>
            <a:r>
              <a:rPr lang="en-US" sz="2000" b="1" dirty="0">
                <a:solidFill>
                  <a:srgbClr val="FF0000"/>
                </a:solidFill>
              </a:rPr>
              <a:t>Measures (aggregates)</a:t>
            </a:r>
          </a:p>
          <a:p>
            <a:pPr algn="l"/>
            <a:r>
              <a:rPr lang="en-US" sz="2000" b="1" dirty="0">
                <a:solidFill>
                  <a:srgbClr val="002060"/>
                </a:solidFill>
              </a:rPr>
              <a:t>Dimensions (descriptive)</a:t>
            </a:r>
            <a:endParaRPr lang="en-GB" sz="2000" b="1" dirty="0">
              <a:solidFill>
                <a:srgbClr val="002060"/>
              </a:solidFill>
            </a:endParaRPr>
          </a:p>
        </p:txBody>
      </p:sp>
    </p:spTree>
    <p:extLst>
      <p:ext uri="{BB962C8B-B14F-4D97-AF65-F5344CB8AC3E}">
        <p14:creationId xmlns:p14="http://schemas.microsoft.com/office/powerpoint/2010/main" val="933325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89E03F-7AA4-4D67-83FE-F63C03C1E044}"/>
              </a:ext>
            </a:extLst>
          </p:cNvPr>
          <p:cNvSpPr>
            <a:spLocks noGrp="1"/>
          </p:cNvSpPr>
          <p:nvPr>
            <p:ph type="body" sz="quarter" idx="10"/>
          </p:nvPr>
        </p:nvSpPr>
        <p:spPr>
          <a:xfrm>
            <a:off x="199849" y="1349984"/>
            <a:ext cx="3909814" cy="2751998"/>
          </a:xfrm>
        </p:spPr>
        <p:txBody>
          <a:bodyPr/>
          <a:lstStyle/>
          <a:p>
            <a:r>
              <a:rPr lang="en-US" dirty="0"/>
              <a:t>Data Warehousing</a:t>
            </a:r>
            <a:endParaRPr lang="en-GB" dirty="0"/>
          </a:p>
        </p:txBody>
      </p:sp>
      <p:sp>
        <p:nvSpPr>
          <p:cNvPr id="4" name="Slide Number Placeholder 3">
            <a:extLst>
              <a:ext uri="{FF2B5EF4-FFF2-40B4-BE49-F238E27FC236}">
                <a16:creationId xmlns:a16="http://schemas.microsoft.com/office/drawing/2014/main" id="{51F1649D-7026-4233-9249-1508B4A49246}"/>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5" name="Flowchart: Magnetic Disk 4">
            <a:extLst>
              <a:ext uri="{FF2B5EF4-FFF2-40B4-BE49-F238E27FC236}">
                <a16:creationId xmlns:a16="http://schemas.microsoft.com/office/drawing/2014/main" id="{42D2721F-F6D7-4149-9D11-DEBA063C2CAC}"/>
              </a:ext>
            </a:extLst>
          </p:cNvPr>
          <p:cNvSpPr/>
          <p:nvPr/>
        </p:nvSpPr>
        <p:spPr>
          <a:xfrm>
            <a:off x="9178531" y="2270384"/>
            <a:ext cx="1800200" cy="1152128"/>
          </a:xfrm>
          <a:prstGeom prst="flowChartMagneticDisk">
            <a:avLst/>
          </a:prstGeom>
          <a:solidFill>
            <a:schemeClr val="bg1">
              <a:lumMod val="6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Data</a:t>
            </a:r>
          </a:p>
          <a:p>
            <a:pPr algn="ctr"/>
            <a:r>
              <a:rPr lang="en-GB" dirty="0"/>
              <a:t>Warehouse</a:t>
            </a:r>
          </a:p>
        </p:txBody>
      </p:sp>
      <p:cxnSp>
        <p:nvCxnSpPr>
          <p:cNvPr id="6" name="Connector: Elbow 5">
            <a:extLst>
              <a:ext uri="{FF2B5EF4-FFF2-40B4-BE49-F238E27FC236}">
                <a16:creationId xmlns:a16="http://schemas.microsoft.com/office/drawing/2014/main" id="{E2E0B3E9-1EB0-440F-8B6C-34B04F9054B8}"/>
              </a:ext>
            </a:extLst>
          </p:cNvPr>
          <p:cNvCxnSpPr>
            <a:cxnSpLocks/>
            <a:stCxn id="11" idx="3"/>
            <a:endCxn id="5" idx="2"/>
          </p:cNvCxnSpPr>
          <p:nvPr/>
        </p:nvCxnSpPr>
        <p:spPr>
          <a:xfrm flipV="1">
            <a:off x="8297698" y="2846448"/>
            <a:ext cx="880833" cy="1"/>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6728CAA-FF34-4A78-9BF2-E15B7A1F2D54}"/>
              </a:ext>
            </a:extLst>
          </p:cNvPr>
          <p:cNvSpPr/>
          <p:nvPr/>
        </p:nvSpPr>
        <p:spPr>
          <a:xfrm>
            <a:off x="4549576" y="200676"/>
            <a:ext cx="1659890" cy="864096"/>
          </a:xfrm>
          <a:prstGeom prst="round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Telephone Sales</a:t>
            </a:r>
          </a:p>
        </p:txBody>
      </p:sp>
      <p:sp>
        <p:nvSpPr>
          <p:cNvPr id="8" name="Rectangle: Rounded Corners 7">
            <a:extLst>
              <a:ext uri="{FF2B5EF4-FFF2-40B4-BE49-F238E27FC236}">
                <a16:creationId xmlns:a16="http://schemas.microsoft.com/office/drawing/2014/main" id="{BA8B9CE0-14D9-43C6-815F-7A5C034068C4}"/>
              </a:ext>
            </a:extLst>
          </p:cNvPr>
          <p:cNvSpPr/>
          <p:nvPr/>
        </p:nvSpPr>
        <p:spPr>
          <a:xfrm>
            <a:off x="4549576" y="2432924"/>
            <a:ext cx="1659890" cy="864096"/>
          </a:xfrm>
          <a:prstGeom prst="roundRect">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Purchasing</a:t>
            </a:r>
          </a:p>
        </p:txBody>
      </p:sp>
      <p:sp>
        <p:nvSpPr>
          <p:cNvPr id="9" name="Rectangle: Rounded Corners 8">
            <a:extLst>
              <a:ext uri="{FF2B5EF4-FFF2-40B4-BE49-F238E27FC236}">
                <a16:creationId xmlns:a16="http://schemas.microsoft.com/office/drawing/2014/main" id="{B97FE1C4-4A93-4292-81FF-0068C16CEDBF}"/>
              </a:ext>
            </a:extLst>
          </p:cNvPr>
          <p:cNvSpPr/>
          <p:nvPr/>
        </p:nvSpPr>
        <p:spPr>
          <a:xfrm>
            <a:off x="4549576" y="1280796"/>
            <a:ext cx="1659890" cy="864096"/>
          </a:xfrm>
          <a:prstGeom prst="round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solidFill>
                  <a:schemeClr val="tx1"/>
                </a:solidFill>
              </a:rPr>
              <a:t>Internet  Sales</a:t>
            </a:r>
          </a:p>
        </p:txBody>
      </p:sp>
      <p:sp>
        <p:nvSpPr>
          <p:cNvPr id="10" name="Rectangle: Rounded Corners 9">
            <a:extLst>
              <a:ext uri="{FF2B5EF4-FFF2-40B4-BE49-F238E27FC236}">
                <a16:creationId xmlns:a16="http://schemas.microsoft.com/office/drawing/2014/main" id="{BBBDB25F-506C-4BE0-B742-642C14BE49E5}"/>
              </a:ext>
            </a:extLst>
          </p:cNvPr>
          <p:cNvSpPr/>
          <p:nvPr/>
        </p:nvSpPr>
        <p:spPr>
          <a:xfrm>
            <a:off x="4565916" y="4663090"/>
            <a:ext cx="1659890" cy="864096"/>
          </a:xfrm>
          <a:prstGeom prst="roundRect">
            <a:avLst/>
          </a:prstGeom>
          <a:solidFill>
            <a:schemeClr val="accent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Accounts</a:t>
            </a:r>
          </a:p>
        </p:txBody>
      </p:sp>
      <p:sp>
        <p:nvSpPr>
          <p:cNvPr id="11" name="Rectangle: Rounded Corners 10">
            <a:extLst>
              <a:ext uri="{FF2B5EF4-FFF2-40B4-BE49-F238E27FC236}">
                <a16:creationId xmlns:a16="http://schemas.microsoft.com/office/drawing/2014/main" id="{5BAD80CC-F55C-420D-9002-A4685E6F2D93}"/>
              </a:ext>
            </a:extLst>
          </p:cNvPr>
          <p:cNvSpPr/>
          <p:nvPr/>
        </p:nvSpPr>
        <p:spPr>
          <a:xfrm>
            <a:off x="6929546" y="1280795"/>
            <a:ext cx="1368152" cy="31313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ETL</a:t>
            </a:r>
          </a:p>
        </p:txBody>
      </p:sp>
      <p:sp>
        <p:nvSpPr>
          <p:cNvPr id="12" name="Rectangle: Rounded Corners 11">
            <a:extLst>
              <a:ext uri="{FF2B5EF4-FFF2-40B4-BE49-F238E27FC236}">
                <a16:creationId xmlns:a16="http://schemas.microsoft.com/office/drawing/2014/main" id="{DB41258A-96D9-4052-B0C3-0EE173A00962}"/>
              </a:ext>
            </a:extLst>
          </p:cNvPr>
          <p:cNvSpPr/>
          <p:nvPr/>
        </p:nvSpPr>
        <p:spPr>
          <a:xfrm>
            <a:off x="4565916" y="3548007"/>
            <a:ext cx="1659890" cy="864096"/>
          </a:xfrm>
          <a:prstGeom prst="round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Production</a:t>
            </a:r>
          </a:p>
        </p:txBody>
      </p:sp>
      <p:cxnSp>
        <p:nvCxnSpPr>
          <p:cNvPr id="13" name="Connector: Elbow 12">
            <a:extLst>
              <a:ext uri="{FF2B5EF4-FFF2-40B4-BE49-F238E27FC236}">
                <a16:creationId xmlns:a16="http://schemas.microsoft.com/office/drawing/2014/main" id="{51C290CD-557E-4D1A-98A0-89E298766405}"/>
              </a:ext>
            </a:extLst>
          </p:cNvPr>
          <p:cNvCxnSpPr>
            <a:stCxn id="7" idx="3"/>
            <a:endCxn id="11" idx="0"/>
          </p:cNvCxnSpPr>
          <p:nvPr/>
        </p:nvCxnSpPr>
        <p:spPr>
          <a:xfrm>
            <a:off x="6209466" y="632724"/>
            <a:ext cx="1404156" cy="648071"/>
          </a:xfrm>
          <a:prstGeom prst="bentConnector2">
            <a:avLst/>
          </a:prstGeom>
          <a:ln w="76200">
            <a:solidFill>
              <a:schemeClr val="accent6">
                <a:lumMod val="7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14" name="Connector: Elbow 13">
            <a:extLst>
              <a:ext uri="{FF2B5EF4-FFF2-40B4-BE49-F238E27FC236}">
                <a16:creationId xmlns:a16="http://schemas.microsoft.com/office/drawing/2014/main" id="{50FB745F-64CB-4287-B293-2264125D1A03}"/>
              </a:ext>
            </a:extLst>
          </p:cNvPr>
          <p:cNvCxnSpPr>
            <a:stCxn id="10" idx="3"/>
            <a:endCxn id="11" idx="2"/>
          </p:cNvCxnSpPr>
          <p:nvPr/>
        </p:nvCxnSpPr>
        <p:spPr>
          <a:xfrm flipV="1">
            <a:off x="6225806" y="4412102"/>
            <a:ext cx="1387816" cy="683036"/>
          </a:xfrm>
          <a:prstGeom prst="bentConnector2">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6DE94CD-39CF-47F4-8795-50986AB8A131}"/>
              </a:ext>
            </a:extLst>
          </p:cNvPr>
          <p:cNvCxnSpPr>
            <a:cxnSpLocks/>
            <a:stCxn id="9" idx="3"/>
          </p:cNvCxnSpPr>
          <p:nvPr/>
        </p:nvCxnSpPr>
        <p:spPr>
          <a:xfrm>
            <a:off x="6209466" y="1712844"/>
            <a:ext cx="720080" cy="12700"/>
          </a:xfrm>
          <a:prstGeom prst="bentConnector3">
            <a:avLst>
              <a:gd name="adj1" fmla="val 6746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3BF264B-F8C0-4715-9D4F-4E75CCCFB1CA}"/>
              </a:ext>
            </a:extLst>
          </p:cNvPr>
          <p:cNvCxnSpPr>
            <a:cxnSpLocks/>
          </p:cNvCxnSpPr>
          <p:nvPr/>
        </p:nvCxnSpPr>
        <p:spPr>
          <a:xfrm flipV="1">
            <a:off x="6181632" y="2864970"/>
            <a:ext cx="792088" cy="1"/>
          </a:xfrm>
          <a:prstGeom prst="bentConnector3">
            <a:avLst>
              <a:gd name="adj1" fmla="val 50000"/>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EBD2CBE-25DE-4D8E-A708-F5C62AC9BA63}"/>
              </a:ext>
            </a:extLst>
          </p:cNvPr>
          <p:cNvCxnSpPr>
            <a:cxnSpLocks/>
          </p:cNvCxnSpPr>
          <p:nvPr/>
        </p:nvCxnSpPr>
        <p:spPr>
          <a:xfrm flipV="1">
            <a:off x="6197256" y="3989613"/>
            <a:ext cx="792088" cy="1"/>
          </a:xfrm>
          <a:prstGeom prst="bentConnector3">
            <a:avLst>
              <a:gd name="adj1" fmla="val 50000"/>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7F90A4-047E-4707-B797-26319E1FF46B}"/>
              </a:ext>
            </a:extLst>
          </p:cNvPr>
          <p:cNvSpPr txBox="1"/>
          <p:nvPr/>
        </p:nvSpPr>
        <p:spPr>
          <a:xfrm>
            <a:off x="8446554" y="4492748"/>
            <a:ext cx="3745446" cy="707886"/>
          </a:xfrm>
          <a:prstGeom prst="rect">
            <a:avLst/>
          </a:prstGeom>
          <a:noFill/>
        </p:spPr>
        <p:txBody>
          <a:bodyPr wrap="square" rtlCol="0">
            <a:spAutoFit/>
          </a:bodyPr>
          <a:lstStyle/>
          <a:p>
            <a:r>
              <a:rPr lang="en-GB" sz="2000" b="1" dirty="0"/>
              <a:t>Disparate applications/data sources</a:t>
            </a:r>
          </a:p>
        </p:txBody>
      </p:sp>
      <p:sp>
        <p:nvSpPr>
          <p:cNvPr id="19" name="TextBox 18">
            <a:extLst>
              <a:ext uri="{FF2B5EF4-FFF2-40B4-BE49-F238E27FC236}">
                <a16:creationId xmlns:a16="http://schemas.microsoft.com/office/drawing/2014/main" id="{70AE75DE-23D0-4EA1-BC42-A8846B49CD52}"/>
              </a:ext>
            </a:extLst>
          </p:cNvPr>
          <p:cNvSpPr txBox="1"/>
          <p:nvPr/>
        </p:nvSpPr>
        <p:spPr>
          <a:xfrm>
            <a:off x="8446554" y="5247774"/>
            <a:ext cx="4003893" cy="707886"/>
          </a:xfrm>
          <a:prstGeom prst="rect">
            <a:avLst/>
          </a:prstGeom>
          <a:noFill/>
        </p:spPr>
        <p:txBody>
          <a:bodyPr wrap="square" rtlCol="0">
            <a:spAutoFit/>
          </a:bodyPr>
          <a:lstStyle/>
          <a:p>
            <a:r>
              <a:rPr lang="en-GB" sz="2000" b="1" dirty="0"/>
              <a:t>Processed via Extract/Transform/Load</a:t>
            </a:r>
          </a:p>
        </p:txBody>
      </p:sp>
      <p:sp>
        <p:nvSpPr>
          <p:cNvPr id="20" name="TextBox 19">
            <a:extLst>
              <a:ext uri="{FF2B5EF4-FFF2-40B4-BE49-F238E27FC236}">
                <a16:creationId xmlns:a16="http://schemas.microsoft.com/office/drawing/2014/main" id="{D4E65B65-0A66-4DB4-B8E2-7D51A89BD422}"/>
              </a:ext>
            </a:extLst>
          </p:cNvPr>
          <p:cNvSpPr txBox="1"/>
          <p:nvPr/>
        </p:nvSpPr>
        <p:spPr>
          <a:xfrm>
            <a:off x="8443249" y="5968550"/>
            <a:ext cx="3399091" cy="707886"/>
          </a:xfrm>
          <a:prstGeom prst="rect">
            <a:avLst/>
          </a:prstGeom>
          <a:noFill/>
        </p:spPr>
        <p:txBody>
          <a:bodyPr wrap="square" rtlCol="0">
            <a:spAutoFit/>
          </a:bodyPr>
          <a:lstStyle/>
          <a:p>
            <a:r>
              <a:rPr lang="en-GB" sz="2000" b="1" dirty="0"/>
              <a:t>Integrated into Data Warehouse</a:t>
            </a:r>
          </a:p>
        </p:txBody>
      </p:sp>
    </p:spTree>
    <p:extLst>
      <p:ext uri="{BB962C8B-B14F-4D97-AF65-F5344CB8AC3E}">
        <p14:creationId xmlns:p14="http://schemas.microsoft.com/office/powerpoint/2010/main" val="187083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22" presetClass="entr" presetSubtype="8"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par>
                                <p:cTn id="49" presetID="22" presetClass="entr" presetSubtype="8"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2" presetClass="entr" presetSubtype="8"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par>
                          <p:cTn id="55" fill="hold">
                            <p:stCondLst>
                              <p:cond delay="1000"/>
                            </p:stCondLst>
                            <p:childTnLst>
                              <p:par>
                                <p:cTn id="56" presetID="2" presetClass="entr" presetSubtype="2"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1+#ppt_w/2"/>
                                          </p:val>
                                        </p:tav>
                                        <p:tav tm="100000">
                                          <p:val>
                                            <p:strVal val="#ppt_x"/>
                                          </p:val>
                                        </p:tav>
                                      </p:tavLst>
                                    </p:anim>
                                    <p:anim calcmode="lin" valueType="num">
                                      <p:cBhvr additive="base">
                                        <p:cTn id="5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childTnLst>
                          </p:cTn>
                        </p:par>
                        <p:par>
                          <p:cTn id="69" fill="hold">
                            <p:stCondLst>
                              <p:cond delay="1000"/>
                            </p:stCondLst>
                            <p:childTnLst>
                              <p:par>
                                <p:cTn id="70" presetID="2" presetClass="entr" presetSubtype="2"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1+#ppt_w/2"/>
                                          </p:val>
                                        </p:tav>
                                        <p:tav tm="100000">
                                          <p:val>
                                            <p:strVal val="#ppt_x"/>
                                          </p:val>
                                        </p:tav>
                                      </p:tavLst>
                                    </p:anim>
                                    <p:anim calcmode="lin" valueType="num">
                                      <p:cBhvr additive="base">
                                        <p:cTn id="7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0F9041-3A71-483C-9E82-0A900E9D02C3}"/>
              </a:ext>
            </a:extLst>
          </p:cNvPr>
          <p:cNvSpPr>
            <a:spLocks noGrp="1"/>
          </p:cNvSpPr>
          <p:nvPr>
            <p:ph type="body" sz="quarter" idx="10"/>
          </p:nvPr>
        </p:nvSpPr>
        <p:spPr/>
        <p:txBody>
          <a:bodyPr/>
          <a:lstStyle/>
          <a:p>
            <a:r>
              <a:rPr lang="en-US" dirty="0"/>
              <a:t>Data Marts</a:t>
            </a:r>
            <a:endParaRPr lang="en-GB" dirty="0"/>
          </a:p>
        </p:txBody>
      </p:sp>
      <p:sp>
        <p:nvSpPr>
          <p:cNvPr id="4" name="Slide Number Placeholder 3">
            <a:extLst>
              <a:ext uri="{FF2B5EF4-FFF2-40B4-BE49-F238E27FC236}">
                <a16:creationId xmlns:a16="http://schemas.microsoft.com/office/drawing/2014/main" id="{15C34E20-4C50-4565-93C6-4C46046E5DEB}"/>
              </a:ext>
            </a:extLst>
          </p:cNvPr>
          <p:cNvSpPr>
            <a:spLocks noGrp="1"/>
          </p:cNvSpPr>
          <p:nvPr>
            <p:ph type="sldNum" sz="quarter" idx="4"/>
          </p:nvPr>
        </p:nvSpPr>
        <p:spPr/>
        <p:txBody>
          <a:bodyPr/>
          <a:lstStyle/>
          <a:p>
            <a:fld id="{EF892D59-8F09-EF4B-AD6D-DA609442F868}" type="slidenum">
              <a:rPr lang="en-GB" smtClean="0"/>
              <a:pPr/>
              <a:t>9</a:t>
            </a:fld>
            <a:endParaRPr lang="en-GB" dirty="0"/>
          </a:p>
        </p:txBody>
      </p:sp>
      <p:grpSp>
        <p:nvGrpSpPr>
          <p:cNvPr id="23" name="Group 22">
            <a:extLst>
              <a:ext uri="{FF2B5EF4-FFF2-40B4-BE49-F238E27FC236}">
                <a16:creationId xmlns:a16="http://schemas.microsoft.com/office/drawing/2014/main" id="{900C85D3-E529-4B07-9721-C67ADDD51FE5}"/>
              </a:ext>
            </a:extLst>
          </p:cNvPr>
          <p:cNvGrpSpPr/>
          <p:nvPr/>
        </p:nvGrpSpPr>
        <p:grpSpPr>
          <a:xfrm>
            <a:off x="4135882" y="1739990"/>
            <a:ext cx="7402106" cy="4861682"/>
            <a:chOff x="4135882" y="1679944"/>
            <a:chExt cx="7402106" cy="4861682"/>
          </a:xfrm>
        </p:grpSpPr>
        <p:sp>
          <p:nvSpPr>
            <p:cNvPr id="5" name="Flowchart: Magnetic Disk 4">
              <a:extLst>
                <a:ext uri="{FF2B5EF4-FFF2-40B4-BE49-F238E27FC236}">
                  <a16:creationId xmlns:a16="http://schemas.microsoft.com/office/drawing/2014/main" id="{CE277B66-BE82-465F-BE30-CA7FC1A21926}"/>
                </a:ext>
              </a:extLst>
            </p:cNvPr>
            <p:cNvSpPr/>
            <p:nvPr/>
          </p:nvSpPr>
          <p:spPr>
            <a:xfrm>
              <a:off x="6059256" y="5022437"/>
              <a:ext cx="1421945" cy="79102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Magnetic Disk 5">
              <a:extLst>
                <a:ext uri="{FF2B5EF4-FFF2-40B4-BE49-F238E27FC236}">
                  <a16:creationId xmlns:a16="http://schemas.microsoft.com/office/drawing/2014/main" id="{22AEB850-A7E1-4973-9005-EC6B44DFCCEE}"/>
                </a:ext>
              </a:extLst>
            </p:cNvPr>
            <p:cNvSpPr/>
            <p:nvPr/>
          </p:nvSpPr>
          <p:spPr>
            <a:xfrm>
              <a:off x="8761011" y="4991611"/>
              <a:ext cx="1421945" cy="79102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Magnetic Disk 6">
              <a:extLst>
                <a:ext uri="{FF2B5EF4-FFF2-40B4-BE49-F238E27FC236}">
                  <a16:creationId xmlns:a16="http://schemas.microsoft.com/office/drawing/2014/main" id="{C73177FD-0530-405E-8672-582309EC3DF7}"/>
                </a:ext>
              </a:extLst>
            </p:cNvPr>
            <p:cNvSpPr/>
            <p:nvPr/>
          </p:nvSpPr>
          <p:spPr>
            <a:xfrm>
              <a:off x="9969395" y="3191699"/>
              <a:ext cx="1421945" cy="79102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lowchart: Magnetic Disk 7">
              <a:extLst>
                <a:ext uri="{FF2B5EF4-FFF2-40B4-BE49-F238E27FC236}">
                  <a16:creationId xmlns:a16="http://schemas.microsoft.com/office/drawing/2014/main" id="{1C1D092E-E9B1-446F-90DB-70EFD8376CDE}"/>
                </a:ext>
              </a:extLst>
            </p:cNvPr>
            <p:cNvSpPr/>
            <p:nvPr/>
          </p:nvSpPr>
          <p:spPr>
            <a:xfrm>
              <a:off x="4748448" y="3191699"/>
              <a:ext cx="1421945" cy="79102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Store">
              <a:extLst>
                <a:ext uri="{FF2B5EF4-FFF2-40B4-BE49-F238E27FC236}">
                  <a16:creationId xmlns:a16="http://schemas.microsoft.com/office/drawing/2014/main" id="{BCCE985E-9367-4D19-B4A3-549103A5BE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2216" y="3433278"/>
              <a:ext cx="557939" cy="557939"/>
            </a:xfrm>
            <a:prstGeom prst="rect">
              <a:avLst/>
            </a:prstGeom>
          </p:spPr>
        </p:pic>
        <p:sp>
          <p:nvSpPr>
            <p:cNvPr id="10" name="Flowchart: Magnetic Disk 9">
              <a:extLst>
                <a:ext uri="{FF2B5EF4-FFF2-40B4-BE49-F238E27FC236}">
                  <a16:creationId xmlns:a16="http://schemas.microsoft.com/office/drawing/2014/main" id="{3ACB5EC3-570A-4954-A3BF-5EC03B4A6603}"/>
                </a:ext>
              </a:extLst>
            </p:cNvPr>
            <p:cNvSpPr/>
            <p:nvPr/>
          </p:nvSpPr>
          <p:spPr>
            <a:xfrm>
              <a:off x="7359105" y="1679944"/>
              <a:ext cx="1604142" cy="898311"/>
            </a:xfrm>
            <a:prstGeom prst="flowChartMagneticDisk">
              <a:avLst/>
            </a:prstGeom>
            <a:solidFill>
              <a:schemeClr val="bg1">
                <a:lumMod val="6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Data</a:t>
              </a:r>
            </a:p>
            <a:p>
              <a:pPr algn="ctr"/>
              <a:r>
                <a:rPr lang="en-GB" dirty="0"/>
                <a:t>Warehouse</a:t>
              </a:r>
            </a:p>
          </p:txBody>
        </p:sp>
        <p:pic>
          <p:nvPicPr>
            <p:cNvPr id="11" name="Graphic 10" descr="Factory">
              <a:extLst>
                <a:ext uri="{FF2B5EF4-FFF2-40B4-BE49-F238E27FC236}">
                  <a16:creationId xmlns:a16="http://schemas.microsoft.com/office/drawing/2014/main" id="{9969F061-3ED0-452F-AC69-738AA480A51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3048" y="3296809"/>
              <a:ext cx="707615" cy="707615"/>
            </a:xfrm>
            <a:prstGeom prst="rect">
              <a:avLst/>
            </a:prstGeom>
          </p:spPr>
        </p:pic>
        <p:pic>
          <p:nvPicPr>
            <p:cNvPr id="12" name="Graphic 11" descr="Teacher">
              <a:extLst>
                <a:ext uri="{FF2B5EF4-FFF2-40B4-BE49-F238E27FC236}">
                  <a16:creationId xmlns:a16="http://schemas.microsoft.com/office/drawing/2014/main" id="{260BD2AC-A1D9-4748-AF42-81F025D8E0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7787" y="5106891"/>
              <a:ext cx="748392" cy="748392"/>
            </a:xfrm>
            <a:prstGeom prst="rect">
              <a:avLst/>
            </a:prstGeom>
          </p:spPr>
        </p:pic>
        <p:pic>
          <p:nvPicPr>
            <p:cNvPr id="13" name="Graphic 12" descr="Meeting">
              <a:extLst>
                <a:ext uri="{FF2B5EF4-FFF2-40B4-BE49-F238E27FC236}">
                  <a16:creationId xmlns:a16="http://schemas.microsoft.com/office/drawing/2014/main" id="{307A2A0C-A26C-400E-AE63-EDC3D2006B2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0333" y="5230430"/>
              <a:ext cx="624853" cy="624853"/>
            </a:xfrm>
            <a:prstGeom prst="rect">
              <a:avLst/>
            </a:prstGeom>
          </p:spPr>
        </p:pic>
        <p:cxnSp>
          <p:nvCxnSpPr>
            <p:cNvPr id="14" name="Straight Arrow Connector 13">
              <a:extLst>
                <a:ext uri="{FF2B5EF4-FFF2-40B4-BE49-F238E27FC236}">
                  <a16:creationId xmlns:a16="http://schemas.microsoft.com/office/drawing/2014/main" id="{5C73CD7C-0EB6-4AB9-B1D6-94A8836E316B}"/>
                </a:ext>
              </a:extLst>
            </p:cNvPr>
            <p:cNvCxnSpPr>
              <a:stCxn id="10" idx="3"/>
              <a:endCxn id="8" idx="4"/>
            </p:cNvCxnSpPr>
            <p:nvPr/>
          </p:nvCxnSpPr>
          <p:spPr>
            <a:xfrm flipH="1">
              <a:off x="6170393" y="2578255"/>
              <a:ext cx="1990783" cy="100895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11015DD-B882-4F8F-88BA-1B660AD52CAA}"/>
                </a:ext>
              </a:extLst>
            </p:cNvPr>
            <p:cNvCxnSpPr>
              <a:cxnSpLocks/>
              <a:stCxn id="10" idx="3"/>
            </p:cNvCxnSpPr>
            <p:nvPr/>
          </p:nvCxnSpPr>
          <p:spPr>
            <a:xfrm flipH="1">
              <a:off x="6762760" y="2578255"/>
              <a:ext cx="1398416" cy="231411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5A46B58F-D9DB-449C-B7BE-0E67405D99D6}"/>
                </a:ext>
              </a:extLst>
            </p:cNvPr>
            <p:cNvCxnSpPr>
              <a:cxnSpLocks/>
              <a:stCxn id="10" idx="3"/>
            </p:cNvCxnSpPr>
            <p:nvPr/>
          </p:nvCxnSpPr>
          <p:spPr>
            <a:xfrm>
              <a:off x="8161176" y="2578255"/>
              <a:ext cx="1196152" cy="226798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C67AFE51-3314-47B7-BE86-1D994FA686F6}"/>
                </a:ext>
              </a:extLst>
            </p:cNvPr>
            <p:cNvCxnSpPr>
              <a:cxnSpLocks/>
              <a:stCxn id="10" idx="3"/>
              <a:endCxn id="7" idx="2"/>
            </p:cNvCxnSpPr>
            <p:nvPr/>
          </p:nvCxnSpPr>
          <p:spPr>
            <a:xfrm>
              <a:off x="8161176" y="2578255"/>
              <a:ext cx="1808219" cy="100895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646DBD5B-20CF-47CD-B08A-C5F0876F6D00}"/>
                </a:ext>
              </a:extLst>
            </p:cNvPr>
            <p:cNvSpPr txBox="1"/>
            <p:nvPr/>
          </p:nvSpPr>
          <p:spPr>
            <a:xfrm>
              <a:off x="5784579" y="5895295"/>
              <a:ext cx="1839231" cy="646331"/>
            </a:xfrm>
            <a:prstGeom prst="rect">
              <a:avLst/>
            </a:prstGeom>
            <a:noFill/>
          </p:spPr>
          <p:txBody>
            <a:bodyPr wrap="square" rtlCol="0">
              <a:spAutoFit/>
            </a:bodyPr>
            <a:lstStyle/>
            <a:p>
              <a:pPr algn="ctr"/>
              <a:r>
                <a:rPr lang="en-GB" b="1" dirty="0"/>
                <a:t>Management</a:t>
              </a:r>
            </a:p>
            <a:p>
              <a:pPr algn="ctr"/>
              <a:r>
                <a:rPr lang="en-GB" b="1" dirty="0"/>
                <a:t>Information</a:t>
              </a:r>
            </a:p>
          </p:txBody>
        </p:sp>
        <p:sp>
          <p:nvSpPr>
            <p:cNvPr id="20" name="TextBox 19">
              <a:extLst>
                <a:ext uri="{FF2B5EF4-FFF2-40B4-BE49-F238E27FC236}">
                  <a16:creationId xmlns:a16="http://schemas.microsoft.com/office/drawing/2014/main" id="{75A8755C-3FA2-4157-B26E-B95DD1A36AF9}"/>
                </a:ext>
              </a:extLst>
            </p:cNvPr>
            <p:cNvSpPr txBox="1"/>
            <p:nvPr/>
          </p:nvSpPr>
          <p:spPr>
            <a:xfrm>
              <a:off x="8761011" y="5892172"/>
              <a:ext cx="1353412" cy="369332"/>
            </a:xfrm>
            <a:prstGeom prst="rect">
              <a:avLst/>
            </a:prstGeom>
            <a:noFill/>
          </p:spPr>
          <p:txBody>
            <a:bodyPr wrap="square" rtlCol="0">
              <a:spAutoFit/>
            </a:bodyPr>
            <a:lstStyle/>
            <a:p>
              <a:pPr algn="ctr"/>
              <a:r>
                <a:rPr lang="en-GB" b="1" dirty="0"/>
                <a:t>Planning</a:t>
              </a:r>
            </a:p>
          </p:txBody>
        </p:sp>
        <p:sp>
          <p:nvSpPr>
            <p:cNvPr id="21" name="TextBox 20">
              <a:extLst>
                <a:ext uri="{FF2B5EF4-FFF2-40B4-BE49-F238E27FC236}">
                  <a16:creationId xmlns:a16="http://schemas.microsoft.com/office/drawing/2014/main" id="{68E9F3A4-8E15-460A-957B-D9FAA4E591F3}"/>
                </a:ext>
              </a:extLst>
            </p:cNvPr>
            <p:cNvSpPr txBox="1"/>
            <p:nvPr/>
          </p:nvSpPr>
          <p:spPr>
            <a:xfrm>
              <a:off x="9833440" y="4072132"/>
              <a:ext cx="1704548" cy="369332"/>
            </a:xfrm>
            <a:prstGeom prst="rect">
              <a:avLst/>
            </a:prstGeom>
            <a:noFill/>
          </p:spPr>
          <p:txBody>
            <a:bodyPr wrap="square" rtlCol="0">
              <a:spAutoFit/>
            </a:bodyPr>
            <a:lstStyle/>
            <a:p>
              <a:pPr algn="ctr"/>
              <a:r>
                <a:rPr lang="en-GB" b="1" dirty="0"/>
                <a:t>Quality Control</a:t>
              </a:r>
            </a:p>
          </p:txBody>
        </p:sp>
        <p:sp>
          <p:nvSpPr>
            <p:cNvPr id="22" name="TextBox 21">
              <a:extLst>
                <a:ext uri="{FF2B5EF4-FFF2-40B4-BE49-F238E27FC236}">
                  <a16:creationId xmlns:a16="http://schemas.microsoft.com/office/drawing/2014/main" id="{97DB7BEC-BCA9-48DD-A441-1D3B6D576AA2}"/>
                </a:ext>
              </a:extLst>
            </p:cNvPr>
            <p:cNvSpPr txBox="1"/>
            <p:nvPr/>
          </p:nvSpPr>
          <p:spPr>
            <a:xfrm>
              <a:off x="4135882" y="4025962"/>
              <a:ext cx="2659702" cy="369332"/>
            </a:xfrm>
            <a:prstGeom prst="rect">
              <a:avLst/>
            </a:prstGeom>
            <a:noFill/>
          </p:spPr>
          <p:txBody>
            <a:bodyPr wrap="none" rtlCol="0">
              <a:spAutoFit/>
            </a:bodyPr>
            <a:lstStyle/>
            <a:p>
              <a:r>
                <a:rPr lang="en-GB" b="1" dirty="0"/>
                <a:t>Sales and Marketing</a:t>
              </a:r>
            </a:p>
          </p:txBody>
        </p:sp>
      </p:grpSp>
      <p:sp>
        <p:nvSpPr>
          <p:cNvPr id="24" name="TextBox 23">
            <a:extLst>
              <a:ext uri="{FF2B5EF4-FFF2-40B4-BE49-F238E27FC236}">
                <a16:creationId xmlns:a16="http://schemas.microsoft.com/office/drawing/2014/main" id="{7ABC74EB-9C4F-4106-8FE2-107A4A8A4BE3}"/>
              </a:ext>
            </a:extLst>
          </p:cNvPr>
          <p:cNvSpPr txBox="1"/>
          <p:nvPr/>
        </p:nvSpPr>
        <p:spPr>
          <a:xfrm>
            <a:off x="4748448" y="298018"/>
            <a:ext cx="6783355" cy="914400"/>
          </a:xfrm>
          <a:prstGeom prst="rect">
            <a:avLst/>
          </a:prstGeom>
        </p:spPr>
        <p:txBody>
          <a:bodyPr vert="horz" wrap="square" lIns="0" tIns="0" rIns="0" bIns="0" rtlCol="0" anchor="t" anchorCtr="0">
            <a:noAutofit/>
          </a:bodyPr>
          <a:lstStyle/>
          <a:p>
            <a:pPr algn="ctr"/>
            <a:r>
              <a:rPr lang="en-GB" sz="2400" dirty="0"/>
              <a:t>The data warehouse can feed selected, relevant data to localised data centres called data marts.</a:t>
            </a:r>
            <a:endParaRPr lang="en-GB" dirty="0"/>
          </a:p>
        </p:txBody>
      </p:sp>
    </p:spTree>
    <p:extLst>
      <p:ext uri="{BB962C8B-B14F-4D97-AF65-F5344CB8AC3E}">
        <p14:creationId xmlns:p14="http://schemas.microsoft.com/office/powerpoint/2010/main" val="38673774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0" tIns="0" rIns="0" bIns="0" rtlCol="0" anchor="t" anchorCtr="0">
        <a:noAutofit/>
      </a:bodyPr>
      <a:lstStyle>
        <a:defPPr algn="l">
          <a:defRPr dirty="0"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6" ma:contentTypeDescription="Create a new document." ma:contentTypeScope="" ma:versionID="2d482326ed6abccb680c2fb5279ff5b4">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4bacf5dff54837fa659c6a8c2447bdd0"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0DEBD1-D01A-4C2E-9352-8C6CC38E7AAE}">
  <ds:schemaRefs>
    <ds:schemaRef ds:uri="http://schemas.microsoft.com/office/2006/metadata/properties"/>
    <ds:schemaRef ds:uri="http://schemas.microsoft.com/office/infopath/2007/PartnerControls"/>
    <ds:schemaRef ds:uri="8232C041-2386-499A-840E-42C8F9687DF1"/>
    <ds:schemaRef ds:uri="ceed27fb-8f78-4880-a905-723daa81eca1"/>
    <ds:schemaRef ds:uri="3cf4cf88-21af-4b6b-9d6b-47b2c5bac800"/>
    <ds:schemaRef ds:uri="9e706368-9a73-4dcc-9221-b8fc62424fbc"/>
    <ds:schemaRef ds:uri="eb7c3fc1-ccd5-477b-94a4-7b6dc96a8d59"/>
  </ds:schemaRefs>
</ds:datastoreItem>
</file>

<file path=customXml/itemProps2.xml><?xml version="1.0" encoding="utf-8"?>
<ds:datastoreItem xmlns:ds="http://schemas.openxmlformats.org/officeDocument/2006/customXml" ds:itemID="{24E5484A-A1AD-4ECF-AD6F-1AD55A2188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7c3fc1-ccd5-477b-94a4-7b6dc96a8d59"/>
    <ds:schemaRef ds:uri="9e706368-9a73-4dcc-9221-b8fc62424f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62EAB7-D93D-44AF-A954-CF57E364E5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74</TotalTime>
  <Words>1565</Words>
  <Application>Microsoft Office PowerPoint</Application>
  <PresentationFormat>Widescreen</PresentationFormat>
  <Paragraphs>303</Paragraphs>
  <Slides>23</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Courier New</vt:lpstr>
      <vt:lpstr>Montserrat</vt:lpstr>
      <vt:lpstr>Montserrat Black</vt:lpstr>
      <vt:lpstr>Wingdings</vt:lpstr>
      <vt:lpstr>Master</vt:lpstr>
      <vt:lpstr>Master_Primary_Colors</vt:lpstr>
      <vt:lpstr>Data Storage Mechanisms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 are the steps for implementing a data warehouse?</vt:lpstr>
      <vt:lpstr>PowerPoint Presentation</vt:lpstr>
      <vt:lpstr>PowerPoint Presentation</vt:lpstr>
      <vt:lpstr>PowerPoint Presentation</vt:lpstr>
      <vt:lpstr>PowerPoint Presentation</vt:lpstr>
      <vt:lpstr>From ER models to star schema – a process…</vt:lpstr>
      <vt:lpstr>PowerPoint Presentation</vt:lpstr>
      <vt:lpstr>PowerPoint Presentation</vt:lpstr>
      <vt:lpstr>PowerPoint Presentation</vt:lpstr>
      <vt:lpstr>PowerPoint Presentation</vt:lpstr>
      <vt:lpstr>PowerPoint Presentation</vt:lpstr>
      <vt:lpstr>PowerPoint Presentation</vt:lpstr>
      <vt:lpstr>  Guided activity to implement a simple data warehouse</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Davies, Sian</cp:lastModifiedBy>
  <cp:revision>94</cp:revision>
  <cp:lastPrinted>2019-07-03T09:46:41Z</cp:lastPrinted>
  <dcterms:created xsi:type="dcterms:W3CDTF">2019-09-05T08:17:12Z</dcterms:created>
  <dcterms:modified xsi:type="dcterms:W3CDTF">2023-01-13T12:11:55Z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0x01010046AC7D3CBF56A1488A2B7B0926722F38</vt:lpwstr>
  </property>
  <property fmtid="{D5CDD505-2E9C-101B-9397-08002B2CF9AE}" pid="3" name="BookType">
    <vt:lpwstr>4</vt:lpwstr>
  </property>
  <property fmtid="{D5CDD505-2E9C-101B-9397-08002B2CF9AE}" pid="4" name="MediaServiceImageTags">
    <vt:lpwstr/>
  </property>
</Properties>
</file>